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68" r:id="rId4"/>
  </p:sldMasterIdLst>
  <p:notesMasterIdLst>
    <p:notesMasterId r:id="rId31"/>
  </p:notesMasterIdLst>
  <p:sldIdLst>
    <p:sldId id="256" r:id="rId5"/>
    <p:sldId id="257" r:id="rId6"/>
    <p:sldId id="2147479874" r:id="rId7"/>
    <p:sldId id="2147479875" r:id="rId8"/>
    <p:sldId id="2147479877" r:id="rId9"/>
    <p:sldId id="2147479885" r:id="rId10"/>
    <p:sldId id="2147479884" r:id="rId11"/>
    <p:sldId id="2147479876" r:id="rId12"/>
    <p:sldId id="261" r:id="rId13"/>
    <p:sldId id="2147479879" r:id="rId14"/>
    <p:sldId id="2147479887" r:id="rId15"/>
    <p:sldId id="2147479878" r:id="rId16"/>
    <p:sldId id="2147479888" r:id="rId17"/>
    <p:sldId id="2147479880" r:id="rId18"/>
    <p:sldId id="2147479891" r:id="rId19"/>
    <p:sldId id="2147479892" r:id="rId20"/>
    <p:sldId id="2147479895" r:id="rId21"/>
    <p:sldId id="2147479893" r:id="rId22"/>
    <p:sldId id="2147479896" r:id="rId23"/>
    <p:sldId id="2147479897" r:id="rId24"/>
    <p:sldId id="2147479898" r:id="rId25"/>
    <p:sldId id="2147479899" r:id="rId26"/>
    <p:sldId id="2147479894" r:id="rId27"/>
    <p:sldId id="2147479903" r:id="rId28"/>
    <p:sldId id="2147479904" r:id="rId29"/>
    <p:sldId id="214747990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tin shriv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39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9CD7F-DBEA-4DF2-87F8-6BC2EA056074}" v="340" dt="2024-12-15T09:50:41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557" autoAdjust="0"/>
  </p:normalViewPr>
  <p:slideViewPr>
    <p:cSldViewPr>
      <p:cViewPr varScale="1">
        <p:scale>
          <a:sx n="64" d="100"/>
          <a:sy n="64" d="100"/>
        </p:scale>
        <p:origin x="1340" y="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tin Shrivas" userId="3727c247-abbd-4154-af40-06b15d64160d" providerId="ADAL" clId="{B719CD7F-DBEA-4DF2-87F8-6BC2EA056074}"/>
    <pc:docChg chg="undo redo custSel addSld delSld modSld sldOrd">
      <pc:chgData name="Jatin Shrivas" userId="3727c247-abbd-4154-af40-06b15d64160d" providerId="ADAL" clId="{B719CD7F-DBEA-4DF2-87F8-6BC2EA056074}" dt="2024-12-15T09:55:14.622" v="6788" actId="1036"/>
      <pc:docMkLst>
        <pc:docMk/>
      </pc:docMkLst>
      <pc:sldChg chg="modSp mod">
        <pc:chgData name="Jatin Shrivas" userId="3727c247-abbd-4154-af40-06b15d64160d" providerId="ADAL" clId="{B719CD7F-DBEA-4DF2-87F8-6BC2EA056074}" dt="2024-12-15T09:54:15.408" v="6783" actId="1036"/>
        <pc:sldMkLst>
          <pc:docMk/>
          <pc:sldMk cId="0" sldId="257"/>
        </pc:sldMkLst>
        <pc:spChg chg="mod">
          <ac:chgData name="Jatin Shrivas" userId="3727c247-abbd-4154-af40-06b15d64160d" providerId="ADAL" clId="{B719CD7F-DBEA-4DF2-87F8-6BC2EA056074}" dt="2024-12-15T06:55:24.239" v="3927" actId="20577"/>
          <ac:spMkLst>
            <pc:docMk/>
            <pc:sldMk cId="0" sldId="257"/>
            <ac:spMk id="29" creationId="{FA916B08-BDEB-C7ED-9CF1-B6FB098CA505}"/>
          </ac:spMkLst>
        </pc:spChg>
        <pc:spChg chg="mod">
          <ac:chgData name="Jatin Shrivas" userId="3727c247-abbd-4154-af40-06b15d64160d" providerId="ADAL" clId="{B719CD7F-DBEA-4DF2-87F8-6BC2EA056074}" dt="2024-12-15T09:54:15.408" v="6783" actId="1036"/>
          <ac:spMkLst>
            <pc:docMk/>
            <pc:sldMk cId="0" sldId="257"/>
            <ac:spMk id="34" creationId="{945FC10A-1CF6-428A-D8BA-E8D31ACE5788}"/>
          </ac:spMkLst>
        </pc:spChg>
      </pc:sldChg>
      <pc:sldChg chg="addSp delSp modSp mod">
        <pc:chgData name="Jatin Shrivas" userId="3727c247-abbd-4154-af40-06b15d64160d" providerId="ADAL" clId="{B719CD7F-DBEA-4DF2-87F8-6BC2EA056074}" dt="2024-12-14T18:06:27.729" v="1167" actId="313"/>
        <pc:sldMkLst>
          <pc:docMk/>
          <pc:sldMk cId="0" sldId="261"/>
        </pc:sldMkLst>
        <pc:spChg chg="add">
          <ac:chgData name="Jatin Shrivas" userId="3727c247-abbd-4154-af40-06b15d64160d" providerId="ADAL" clId="{B719CD7F-DBEA-4DF2-87F8-6BC2EA056074}" dt="2024-12-14T17:57:11.936" v="929"/>
          <ac:spMkLst>
            <pc:docMk/>
            <pc:sldMk cId="0" sldId="261"/>
            <ac:spMk id="2" creationId="{7C02E058-3A9E-1576-5116-D6939CCA3EC3}"/>
          </ac:spMkLst>
        </pc:spChg>
        <pc:spChg chg="add">
          <ac:chgData name="Jatin Shrivas" userId="3727c247-abbd-4154-af40-06b15d64160d" providerId="ADAL" clId="{B719CD7F-DBEA-4DF2-87F8-6BC2EA056074}" dt="2024-12-14T17:57:23.385" v="930"/>
          <ac:spMkLst>
            <pc:docMk/>
            <pc:sldMk cId="0" sldId="261"/>
            <ac:spMk id="3" creationId="{CF4B8471-71B5-01B8-8C47-C197093FF123}"/>
          </ac:spMkLst>
        </pc:spChg>
        <pc:spChg chg="add del">
          <ac:chgData name="Jatin Shrivas" userId="3727c247-abbd-4154-af40-06b15d64160d" providerId="ADAL" clId="{B719CD7F-DBEA-4DF2-87F8-6BC2EA056074}" dt="2024-12-14T17:57:30.896" v="933" actId="22"/>
          <ac:spMkLst>
            <pc:docMk/>
            <pc:sldMk cId="0" sldId="261"/>
            <ac:spMk id="5" creationId="{2A82AD95-CBCB-3A9F-1C5E-9B0CB3FF8633}"/>
          </ac:spMkLst>
        </pc:spChg>
        <pc:spChg chg="add">
          <ac:chgData name="Jatin Shrivas" userId="3727c247-abbd-4154-af40-06b15d64160d" providerId="ADAL" clId="{B719CD7F-DBEA-4DF2-87F8-6BC2EA056074}" dt="2024-12-14T17:57:46.684" v="942"/>
          <ac:spMkLst>
            <pc:docMk/>
            <pc:sldMk cId="0" sldId="261"/>
            <ac:spMk id="6" creationId="{FFE1EFB4-EDF7-4FCF-2BC4-7E3B48E7C2F1}"/>
          </ac:spMkLst>
        </pc:spChg>
        <pc:spChg chg="add mod">
          <ac:chgData name="Jatin Shrivas" userId="3727c247-abbd-4154-af40-06b15d64160d" providerId="ADAL" clId="{B719CD7F-DBEA-4DF2-87F8-6BC2EA056074}" dt="2024-12-14T18:01:45.589" v="1111" actId="123"/>
          <ac:spMkLst>
            <pc:docMk/>
            <pc:sldMk cId="0" sldId="261"/>
            <ac:spMk id="7" creationId="{4121817C-EAC1-E8EE-6034-9EAB9BBCAA62}"/>
          </ac:spMkLst>
        </pc:spChg>
        <pc:spChg chg="add mod">
          <ac:chgData name="Jatin Shrivas" userId="3727c247-abbd-4154-af40-06b15d64160d" providerId="ADAL" clId="{B719CD7F-DBEA-4DF2-87F8-6BC2EA056074}" dt="2024-12-14T18:04:08.911" v="1127" actId="115"/>
          <ac:spMkLst>
            <pc:docMk/>
            <pc:sldMk cId="0" sldId="261"/>
            <ac:spMk id="8" creationId="{97F20EB2-65E1-3A0C-B53F-91044156B551}"/>
          </ac:spMkLst>
        </pc:spChg>
        <pc:spChg chg="add">
          <ac:chgData name="Jatin Shrivas" userId="3727c247-abbd-4154-af40-06b15d64160d" providerId="ADAL" clId="{B719CD7F-DBEA-4DF2-87F8-6BC2EA056074}" dt="2024-12-14T18:03:15.364" v="1113"/>
          <ac:spMkLst>
            <pc:docMk/>
            <pc:sldMk cId="0" sldId="261"/>
            <ac:spMk id="9" creationId="{1556E8B3-2AA0-ADC6-1A93-A0FCF2C03F08}"/>
          </ac:spMkLst>
        </pc:spChg>
        <pc:spChg chg="mod">
          <ac:chgData name="Jatin Shrivas" userId="3727c247-abbd-4154-af40-06b15d64160d" providerId="ADAL" clId="{B719CD7F-DBEA-4DF2-87F8-6BC2EA056074}" dt="2024-12-14T17:58:46.383" v="1040" actId="14100"/>
          <ac:spMkLst>
            <pc:docMk/>
            <pc:sldMk cId="0" sldId="261"/>
            <ac:spMk id="168" creationId="{360F282E-3B17-228B-EB09-342EB891CFE4}"/>
          </ac:spMkLst>
        </pc:spChg>
        <pc:spChg chg="del mod">
          <ac:chgData name="Jatin Shrivas" userId="3727c247-abbd-4154-af40-06b15d64160d" providerId="ADAL" clId="{B719CD7F-DBEA-4DF2-87F8-6BC2EA056074}" dt="2024-12-14T17:58:09.522" v="943" actId="478"/>
          <ac:spMkLst>
            <pc:docMk/>
            <pc:sldMk cId="0" sldId="261"/>
            <ac:spMk id="178" creationId="{E3EB127C-F5A8-6B03-A6D6-A14BBB22EB91}"/>
          </ac:spMkLst>
        </pc:spChg>
        <pc:spChg chg="del">
          <ac:chgData name="Jatin Shrivas" userId="3727c247-abbd-4154-af40-06b15d64160d" providerId="ADAL" clId="{B719CD7F-DBEA-4DF2-87F8-6BC2EA056074}" dt="2024-12-14T17:58:12.262" v="944" actId="478"/>
          <ac:spMkLst>
            <pc:docMk/>
            <pc:sldMk cId="0" sldId="261"/>
            <ac:spMk id="209" creationId="{881689B8-03DD-0630-B8E3-D037E13180C3}"/>
          </ac:spMkLst>
        </pc:spChg>
        <pc:spChg chg="mod">
          <ac:chgData name="Jatin Shrivas" userId="3727c247-abbd-4154-af40-06b15d64160d" providerId="ADAL" clId="{B719CD7F-DBEA-4DF2-87F8-6BC2EA056074}" dt="2024-12-14T18:06:27.729" v="1167" actId="313"/>
          <ac:spMkLst>
            <pc:docMk/>
            <pc:sldMk cId="0" sldId="261"/>
            <ac:spMk id="4114" creationId="{A3C447B4-4117-708A-F989-8F6DFCBEC848}"/>
          </ac:spMkLst>
        </pc:spChg>
      </pc:sldChg>
      <pc:sldChg chg="addSp delSp modSp add del mod">
        <pc:chgData name="Jatin Shrivas" userId="3727c247-abbd-4154-af40-06b15d64160d" providerId="ADAL" clId="{B719CD7F-DBEA-4DF2-87F8-6BC2EA056074}" dt="2024-12-15T09:08:27.451" v="6002" actId="2696"/>
        <pc:sldMkLst>
          <pc:docMk/>
          <pc:sldMk cId="592965399" sldId="309"/>
        </pc:sldMkLst>
        <pc:spChg chg="del mod">
          <ac:chgData name="Jatin Shrivas" userId="3727c247-abbd-4154-af40-06b15d64160d" providerId="ADAL" clId="{B719CD7F-DBEA-4DF2-87F8-6BC2EA056074}" dt="2024-12-15T08:34:15.274" v="4903" actId="478"/>
          <ac:spMkLst>
            <pc:docMk/>
            <pc:sldMk cId="592965399" sldId="309"/>
            <ac:spMk id="15" creationId="{0585D2EA-0285-4404-AD20-926B64E608BA}"/>
          </ac:spMkLst>
        </pc:spChg>
        <pc:spChg chg="add del">
          <ac:chgData name="Jatin Shrivas" userId="3727c247-abbd-4154-af40-06b15d64160d" providerId="ADAL" clId="{B719CD7F-DBEA-4DF2-87F8-6BC2EA056074}" dt="2024-12-15T08:35:04.126" v="4928" actId="21"/>
          <ac:spMkLst>
            <pc:docMk/>
            <pc:sldMk cId="592965399" sldId="309"/>
            <ac:spMk id="18" creationId="{D72A79D0-B63E-4159-9AA8-38E279C6F164}"/>
          </ac:spMkLst>
        </pc:spChg>
        <pc:spChg chg="del">
          <ac:chgData name="Jatin Shrivas" userId="3727c247-abbd-4154-af40-06b15d64160d" providerId="ADAL" clId="{B719CD7F-DBEA-4DF2-87F8-6BC2EA056074}" dt="2024-12-15T08:35:04.126" v="4928" actId="21"/>
          <ac:spMkLst>
            <pc:docMk/>
            <pc:sldMk cId="592965399" sldId="309"/>
            <ac:spMk id="19" creationId="{852EEC15-DD96-4349-A628-291EA0AAC26E}"/>
          </ac:spMkLst>
        </pc:spChg>
        <pc:spChg chg="del">
          <ac:chgData name="Jatin Shrivas" userId="3727c247-abbd-4154-af40-06b15d64160d" providerId="ADAL" clId="{B719CD7F-DBEA-4DF2-87F8-6BC2EA056074}" dt="2024-12-15T08:35:04.126" v="4928" actId="21"/>
          <ac:spMkLst>
            <pc:docMk/>
            <pc:sldMk cId="592965399" sldId="309"/>
            <ac:spMk id="21" creationId="{DE1C816F-C8FE-4A65-93CE-145DD9A014C5}"/>
          </ac:spMkLst>
        </pc:spChg>
        <pc:spChg chg="add del">
          <ac:chgData name="Jatin Shrivas" userId="3727c247-abbd-4154-af40-06b15d64160d" providerId="ADAL" clId="{B719CD7F-DBEA-4DF2-87F8-6BC2EA056074}" dt="2024-12-15T08:35:04.126" v="4928" actId="21"/>
          <ac:spMkLst>
            <pc:docMk/>
            <pc:sldMk cId="592965399" sldId="309"/>
            <ac:spMk id="28" creationId="{94D0341D-18F8-4E5A-8343-4ABC4E96D7F4}"/>
          </ac:spMkLst>
        </pc:spChg>
        <pc:picChg chg="del mod">
          <ac:chgData name="Jatin Shrivas" userId="3727c247-abbd-4154-af40-06b15d64160d" providerId="ADAL" clId="{B719CD7F-DBEA-4DF2-87F8-6BC2EA056074}" dt="2024-12-15T08:34:25.339" v="4920" actId="478"/>
          <ac:picMkLst>
            <pc:docMk/>
            <pc:sldMk cId="592965399" sldId="309"/>
            <ac:picMk id="3" creationId="{2FC24202-92B4-4742-9A61-2A8AC3A23ADC}"/>
          </ac:picMkLst>
        </pc:picChg>
      </pc:sldChg>
      <pc:sldChg chg="delSp add del">
        <pc:chgData name="Jatin Shrivas" userId="3727c247-abbd-4154-af40-06b15d64160d" providerId="ADAL" clId="{B719CD7F-DBEA-4DF2-87F8-6BC2EA056074}" dt="2024-12-15T09:08:32.602" v="6003" actId="2696"/>
        <pc:sldMkLst>
          <pc:docMk/>
          <pc:sldMk cId="2872831262" sldId="394"/>
        </pc:sldMkLst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4" creationId="{FC020E73-B785-44EB-9B77-266C8498D236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5" creationId="{9F964F97-35C1-4E23-887F-BE8F1E5249C0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6" creationId="{4B736007-4B17-46E2-96C2-8481BB681938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7" creationId="{39416F6E-F3D5-4D89-95BE-75B689DB078A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8" creationId="{40EFBACD-02EA-466F-BD97-75F547FDD997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38" creationId="{0882B4BE-CF13-4C14-9B04-F9833E389834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39" creationId="{64DEEE72-8797-44A1-A52B-3500FE68BFA4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40" creationId="{26009265-0847-4C8F-A004-AC228384A4F1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41" creationId="{9437D5F7-6DB0-461C-8916-644D9CBFEA1D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42" creationId="{00882B19-0ACB-4546-91EE-DE25D1F21758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43" creationId="{84FAE3CD-C66E-4A1D-8F11-B8E91C6F9794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48" creationId="{BA4C9813-3563-48C7-9622-DFBD35E935D6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49" creationId="{CA4A8C33-7520-4B01-A878-5FE95AEEC593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50" creationId="{4CC7E937-B557-46A7-8CA2-A7AF346C184A}"/>
          </ac:spMkLst>
        </pc:spChg>
        <pc:spChg chg="del">
          <ac:chgData name="Jatin Shrivas" userId="3727c247-abbd-4154-af40-06b15d64160d" providerId="ADAL" clId="{B719CD7F-DBEA-4DF2-87F8-6BC2EA056074}" dt="2024-12-15T08:46:34.873" v="5422" actId="21"/>
          <ac:spMkLst>
            <pc:docMk/>
            <pc:sldMk cId="2872831262" sldId="394"/>
            <ac:spMk id="51" creationId="{A56F4311-B26A-4E45-A2D4-2DC74AA61CEF}"/>
          </ac:spMkLst>
        </pc:spChg>
      </pc:sldChg>
      <pc:sldChg chg="addSp delSp modSp mod">
        <pc:chgData name="Jatin Shrivas" userId="3727c247-abbd-4154-af40-06b15d64160d" providerId="ADAL" clId="{B719CD7F-DBEA-4DF2-87F8-6BC2EA056074}" dt="2024-12-15T09:11:45.868" v="6070" actId="478"/>
        <pc:sldMkLst>
          <pc:docMk/>
          <pc:sldMk cId="2046780490" sldId="2147479875"/>
        </pc:sldMkLst>
        <pc:spChg chg="add del mod">
          <ac:chgData name="Jatin Shrivas" userId="3727c247-abbd-4154-af40-06b15d64160d" providerId="ADAL" clId="{B719CD7F-DBEA-4DF2-87F8-6BC2EA056074}" dt="2024-12-15T09:11:45.868" v="6070" actId="478"/>
          <ac:spMkLst>
            <pc:docMk/>
            <pc:sldMk cId="2046780490" sldId="2147479875"/>
            <ac:spMk id="7" creationId="{57455545-6448-3856-1031-8E819123F6D2}"/>
          </ac:spMkLst>
        </pc:spChg>
        <pc:spChg chg="add del mod">
          <ac:chgData name="Jatin Shrivas" userId="3727c247-abbd-4154-af40-06b15d64160d" providerId="ADAL" clId="{B719CD7F-DBEA-4DF2-87F8-6BC2EA056074}" dt="2024-12-15T08:32:12.584" v="4885" actId="21"/>
          <ac:spMkLst>
            <pc:docMk/>
            <pc:sldMk cId="2046780490" sldId="2147479875"/>
            <ac:spMk id="43" creationId="{6E159503-1690-E042-AE69-7FF354C2D085}"/>
          </ac:spMkLst>
        </pc:spChg>
        <pc:spChg chg="add del mod">
          <ac:chgData name="Jatin Shrivas" userId="3727c247-abbd-4154-af40-06b15d64160d" providerId="ADAL" clId="{B719CD7F-DBEA-4DF2-87F8-6BC2EA056074}" dt="2024-12-15T06:55:02.119" v="3910" actId="21"/>
          <ac:spMkLst>
            <pc:docMk/>
            <pc:sldMk cId="2046780490" sldId="2147479875"/>
            <ac:spMk id="5122" creationId="{27D1F767-31F4-9DB1-3CD3-9FFC0707149A}"/>
          </ac:spMkLst>
        </pc:spChg>
      </pc:sldChg>
      <pc:sldChg chg="delSp modSp mod">
        <pc:chgData name="Jatin Shrivas" userId="3727c247-abbd-4154-af40-06b15d64160d" providerId="ADAL" clId="{B719CD7F-DBEA-4DF2-87F8-6BC2EA056074}" dt="2024-12-14T17:53:25.333" v="928" actId="478"/>
        <pc:sldMkLst>
          <pc:docMk/>
          <pc:sldMk cId="2418964352" sldId="2147479884"/>
        </pc:sldMkLst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9" creationId="{5FB9C161-B808-2A68-AD02-B286E0B887EB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0" creationId="{442EDF41-D91A-93CF-4D5F-A2AC821573DA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1" creationId="{0132664E-FF43-0146-CC6A-3D220E39555E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2" creationId="{BFF4D197-7FA1-F16D-20BA-CBF022546C59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3" creationId="{0B9363CD-D45A-785C-9067-615A98753BD4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4" creationId="{A75CEA6D-D9FE-E536-7121-8B77A09D91BF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5" creationId="{C7848882-3BEB-C303-36EE-2902C41CAD0A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6" creationId="{64BD4603-B446-D71B-BFC5-77586A951E5C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7" creationId="{D5389680-AD30-0BB0-E39B-AD43480CF7A4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8" creationId="{20AFB2DC-4405-6C9F-5A37-701AA5C70746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19" creationId="{69EC01D6-7C5C-3B8E-17DE-E9019605AB2B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20" creationId="{6F65FF6B-4531-EB1A-43D1-4050B1FF4C42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21" creationId="{2599A290-1249-19BC-A9B6-61D5E80007F4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22" creationId="{1A4C1372-3250-F714-D0AA-CD1A341E543F}"/>
          </ac:spMkLst>
        </pc:spChg>
        <pc:spChg chg="mod">
          <ac:chgData name="Jatin Shrivas" userId="3727c247-abbd-4154-af40-06b15d64160d" providerId="ADAL" clId="{B719CD7F-DBEA-4DF2-87F8-6BC2EA056074}" dt="2024-12-14T17:47:16.669" v="577" actId="255"/>
          <ac:spMkLst>
            <pc:docMk/>
            <pc:sldMk cId="2418964352" sldId="2147479884"/>
            <ac:spMk id="25" creationId="{A8274554-5781-5675-EC34-AB3B2D3B554B}"/>
          </ac:spMkLst>
        </pc:spChg>
        <pc:spChg chg="mod">
          <ac:chgData name="Jatin Shrivas" userId="3727c247-abbd-4154-af40-06b15d64160d" providerId="ADAL" clId="{B719CD7F-DBEA-4DF2-87F8-6BC2EA056074}" dt="2024-12-14T17:47:16.669" v="577" actId="255"/>
          <ac:spMkLst>
            <pc:docMk/>
            <pc:sldMk cId="2418964352" sldId="2147479884"/>
            <ac:spMk id="26" creationId="{75BEB1E9-A0BC-1DC1-75D0-83A55F43F303}"/>
          </ac:spMkLst>
        </pc:spChg>
        <pc:spChg chg="mod">
          <ac:chgData name="Jatin Shrivas" userId="3727c247-abbd-4154-af40-06b15d64160d" providerId="ADAL" clId="{B719CD7F-DBEA-4DF2-87F8-6BC2EA056074}" dt="2024-12-14T17:47:16.669" v="577" actId="255"/>
          <ac:spMkLst>
            <pc:docMk/>
            <pc:sldMk cId="2418964352" sldId="2147479884"/>
            <ac:spMk id="27" creationId="{0C98E556-E35F-F9CE-62E0-D6628EEE3007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28" creationId="{5394C79E-432A-D347-3940-D75D51073D79}"/>
          </ac:spMkLst>
        </pc:spChg>
        <pc:spChg chg="mod">
          <ac:chgData name="Jatin Shrivas" userId="3727c247-abbd-4154-af40-06b15d64160d" providerId="ADAL" clId="{B719CD7F-DBEA-4DF2-87F8-6BC2EA056074}" dt="2024-12-14T17:46:40.554" v="574" actId="113"/>
          <ac:spMkLst>
            <pc:docMk/>
            <pc:sldMk cId="2418964352" sldId="2147479884"/>
            <ac:spMk id="60" creationId="{79644D25-2845-39F3-5242-E2178A3B4614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62" creationId="{95CC24BD-63B2-B531-7A84-F0270B2C3C47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63" creationId="{98C1F74E-BDA2-C441-7F76-6C45700E8B5D}"/>
          </ac:spMkLst>
        </pc:spChg>
        <pc:spChg chg="mod">
          <ac:chgData name="Jatin Shrivas" userId="3727c247-abbd-4154-af40-06b15d64160d" providerId="ADAL" clId="{B719CD7F-DBEA-4DF2-87F8-6BC2EA056074}" dt="2024-12-14T17:47:16.669" v="577" actId="255"/>
          <ac:spMkLst>
            <pc:docMk/>
            <pc:sldMk cId="2418964352" sldId="2147479884"/>
            <ac:spMk id="90" creationId="{08F604F3-D4C2-5D25-ABA3-AD5C5DF5BE05}"/>
          </ac:spMkLst>
        </pc:spChg>
        <pc:spChg chg="mod">
          <ac:chgData name="Jatin Shrivas" userId="3727c247-abbd-4154-af40-06b15d64160d" providerId="ADAL" clId="{B719CD7F-DBEA-4DF2-87F8-6BC2EA056074}" dt="2024-12-14T17:47:16.669" v="577" actId="255"/>
          <ac:spMkLst>
            <pc:docMk/>
            <pc:sldMk cId="2418964352" sldId="2147479884"/>
            <ac:spMk id="94" creationId="{731EA22C-41A3-C9F5-A696-E3A7FF2DCF45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95" creationId="{FC8BF1C3-804A-F10D-6A69-6DDCDFAE7DEA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96" creationId="{36F682E2-BC37-7D08-E953-446D28D21F13}"/>
          </ac:spMkLst>
        </pc:spChg>
        <pc:spChg chg="mod">
          <ac:chgData name="Jatin Shrivas" userId="3727c247-abbd-4154-af40-06b15d64160d" providerId="ADAL" clId="{B719CD7F-DBEA-4DF2-87F8-6BC2EA056074}" dt="2024-12-14T17:47:18.014" v="578" actId="255"/>
          <ac:spMkLst>
            <pc:docMk/>
            <pc:sldMk cId="2418964352" sldId="2147479884"/>
            <ac:spMk id="97" creationId="{1D7293E5-A4CC-2C3E-CA53-CFD57FD15B83}"/>
          </ac:spMkLst>
        </pc:spChg>
        <pc:spChg chg="del">
          <ac:chgData name="Jatin Shrivas" userId="3727c247-abbd-4154-af40-06b15d64160d" providerId="ADAL" clId="{B719CD7F-DBEA-4DF2-87F8-6BC2EA056074}" dt="2024-12-14T17:44:20.459" v="556" actId="478"/>
          <ac:spMkLst>
            <pc:docMk/>
            <pc:sldMk cId="2418964352" sldId="2147479884"/>
            <ac:spMk id="98" creationId="{A03A8135-E953-6FEC-AA34-BBBB21E89EDE}"/>
          </ac:spMkLst>
        </pc:spChg>
        <pc:spChg chg="del">
          <ac:chgData name="Jatin Shrivas" userId="3727c247-abbd-4154-af40-06b15d64160d" providerId="ADAL" clId="{B719CD7F-DBEA-4DF2-87F8-6BC2EA056074}" dt="2024-12-14T17:44:30.879" v="558" actId="478"/>
          <ac:spMkLst>
            <pc:docMk/>
            <pc:sldMk cId="2418964352" sldId="2147479884"/>
            <ac:spMk id="99" creationId="{7E70183D-A7CC-ECF8-2714-CA575A5E0F9B}"/>
          </ac:spMkLst>
        </pc:spChg>
        <pc:spChg chg="del">
          <ac:chgData name="Jatin Shrivas" userId="3727c247-abbd-4154-af40-06b15d64160d" providerId="ADAL" clId="{B719CD7F-DBEA-4DF2-87F8-6BC2EA056074}" dt="2024-12-14T17:44:26.674" v="557" actId="478"/>
          <ac:spMkLst>
            <pc:docMk/>
            <pc:sldMk cId="2418964352" sldId="2147479884"/>
            <ac:spMk id="100" creationId="{547D938F-CF5D-2566-A6A0-665D78F9528A}"/>
          </ac:spMkLst>
        </pc:spChg>
        <pc:spChg chg="mod">
          <ac:chgData name="Jatin Shrivas" userId="3727c247-abbd-4154-af40-06b15d64160d" providerId="ADAL" clId="{B719CD7F-DBEA-4DF2-87F8-6BC2EA056074}" dt="2024-12-14T17:47:16.669" v="577" actId="255"/>
          <ac:spMkLst>
            <pc:docMk/>
            <pc:sldMk cId="2418964352" sldId="2147479884"/>
            <ac:spMk id="101" creationId="{049A744F-E25E-6D37-07F5-612FF1D3850D}"/>
          </ac:spMkLst>
        </pc:spChg>
        <pc:spChg chg="del">
          <ac:chgData name="Jatin Shrivas" userId="3727c247-abbd-4154-af40-06b15d64160d" providerId="ADAL" clId="{B719CD7F-DBEA-4DF2-87F8-6BC2EA056074}" dt="2024-12-14T17:44:35.356" v="559" actId="478"/>
          <ac:spMkLst>
            <pc:docMk/>
            <pc:sldMk cId="2418964352" sldId="2147479884"/>
            <ac:spMk id="102" creationId="{0CC751BB-6B03-BCEF-70F3-C9D01CB48AA9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096" creationId="{FA91D2F8-90DA-98CA-9BEA-DEDB7B532C0A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097" creationId="{E97CD82F-DE1D-4D36-C0E1-60D232908F81}"/>
          </ac:spMkLst>
        </pc:spChg>
        <pc:spChg chg="mod">
          <ac:chgData name="Jatin Shrivas" userId="3727c247-abbd-4154-af40-06b15d64160d" providerId="ADAL" clId="{B719CD7F-DBEA-4DF2-87F8-6BC2EA056074}" dt="2024-12-14T17:47:02.781" v="576" actId="113"/>
          <ac:spMkLst>
            <pc:docMk/>
            <pc:sldMk cId="2418964352" sldId="2147479884"/>
            <ac:spMk id="4111" creationId="{50AA5E80-93C8-E3A5-5CE4-557C879AE7C2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15" creationId="{5ED04A66-D00A-67F5-2B4D-20BCAA99E0EB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16" creationId="{A1DCFA2C-FBAE-83F2-FE0D-ED055F13B9E9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17" creationId="{8FF804A3-4F76-68F7-E85A-B4677690FE55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20" creationId="{C270915E-CCB1-4715-ADA3-46F532B81B50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21" creationId="{E40C3670-2CD7-B2F1-B216-D10D99986896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22" creationId="{7200485F-5996-81E0-ED8A-F57873BF59B1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23" creationId="{1B9E914B-0688-A643-F6D0-933DA307C022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24" creationId="{9460824F-0FCD-B9CA-DEAA-239432827CAE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25" creationId="{368DF99A-7F2C-66BC-3C3C-850348B3D579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26" creationId="{5EC0B1F5-1664-1EDA-4B56-883090DA4D40}"/>
          </ac:spMkLst>
        </pc:spChg>
        <pc:spChg chg="mod">
          <ac:chgData name="Jatin Shrivas" userId="3727c247-abbd-4154-af40-06b15d64160d" providerId="ADAL" clId="{B719CD7F-DBEA-4DF2-87F8-6BC2EA056074}" dt="2024-12-14T17:49:33.189" v="645" actId="20577"/>
          <ac:spMkLst>
            <pc:docMk/>
            <pc:sldMk cId="2418964352" sldId="2147479884"/>
            <ac:spMk id="4127" creationId="{225EA6EE-B84F-D146-0A3A-72A945F3B8AB}"/>
          </ac:spMkLst>
        </pc:spChg>
        <pc:spChg chg="mod">
          <ac:chgData name="Jatin Shrivas" userId="3727c247-abbd-4154-af40-06b15d64160d" providerId="ADAL" clId="{B719CD7F-DBEA-4DF2-87F8-6BC2EA056074}" dt="2024-12-14T17:50:31.402" v="760" actId="20577"/>
          <ac:spMkLst>
            <pc:docMk/>
            <pc:sldMk cId="2418964352" sldId="2147479884"/>
            <ac:spMk id="4128" creationId="{1409EA4B-44F6-DA4B-301C-F37BEA5CA468}"/>
          </ac:spMkLst>
        </pc:spChg>
        <pc:spChg chg="mod">
          <ac:chgData name="Jatin Shrivas" userId="3727c247-abbd-4154-af40-06b15d64160d" providerId="ADAL" clId="{B719CD7F-DBEA-4DF2-87F8-6BC2EA056074}" dt="2024-12-14T17:51:53.906" v="875" actId="1037"/>
          <ac:spMkLst>
            <pc:docMk/>
            <pc:sldMk cId="2418964352" sldId="2147479884"/>
            <ac:spMk id="4130" creationId="{8627834C-DD34-E212-99D8-17701F14896B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31" creationId="{1ABB7860-91C0-DB6F-051E-809997FF4A3D}"/>
          </ac:spMkLst>
        </pc:spChg>
        <pc:spChg chg="mod">
          <ac:chgData name="Jatin Shrivas" userId="3727c247-abbd-4154-af40-06b15d64160d" providerId="ADAL" clId="{B719CD7F-DBEA-4DF2-87F8-6BC2EA056074}" dt="2024-12-14T17:49:55.013" v="688" actId="20577"/>
          <ac:spMkLst>
            <pc:docMk/>
            <pc:sldMk cId="2418964352" sldId="2147479884"/>
            <ac:spMk id="4133" creationId="{71C0888E-D5DD-97D4-A099-BC2B6A58EEA4}"/>
          </ac:spMkLst>
        </pc:spChg>
        <pc:spChg chg="mod">
          <ac:chgData name="Jatin Shrivas" userId="3727c247-abbd-4154-af40-06b15d64160d" providerId="ADAL" clId="{B719CD7F-DBEA-4DF2-87F8-6BC2EA056074}" dt="2024-12-14T17:51:15.462" v="822" actId="122"/>
          <ac:spMkLst>
            <pc:docMk/>
            <pc:sldMk cId="2418964352" sldId="2147479884"/>
            <ac:spMk id="4134" creationId="{74C7436D-1269-E0A9-BC2C-0D4E69A33166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35" creationId="{F201AAA3-2C1F-1331-77B7-C3AC7CC9D6D4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36" creationId="{5FA4EE86-7D8E-45FF-C018-C14F58F7A9F6}"/>
          </ac:spMkLst>
        </pc:spChg>
        <pc:spChg chg="mod">
          <ac:chgData name="Jatin Shrivas" userId="3727c247-abbd-4154-af40-06b15d64160d" providerId="ADAL" clId="{B719CD7F-DBEA-4DF2-87F8-6BC2EA056074}" dt="2024-12-14T17:46:37.603" v="573" actId="2711"/>
          <ac:spMkLst>
            <pc:docMk/>
            <pc:sldMk cId="2418964352" sldId="2147479884"/>
            <ac:spMk id="4137" creationId="{B5A402F2-543D-85AD-1363-485D3E1804A4}"/>
          </ac:spMkLst>
        </pc:spChg>
        <pc:spChg chg="del mod">
          <ac:chgData name="Jatin Shrivas" userId="3727c247-abbd-4154-af40-06b15d64160d" providerId="ADAL" clId="{B719CD7F-DBEA-4DF2-87F8-6BC2EA056074}" dt="2024-12-14T17:53:16.248" v="925" actId="478"/>
          <ac:spMkLst>
            <pc:docMk/>
            <pc:sldMk cId="2418964352" sldId="2147479884"/>
            <ac:spMk id="4138" creationId="{BE49B428-1A2C-9230-0275-F63872DDC366}"/>
          </ac:spMkLst>
        </pc:spChg>
        <pc:spChg chg="del mod">
          <ac:chgData name="Jatin Shrivas" userId="3727c247-abbd-4154-af40-06b15d64160d" providerId="ADAL" clId="{B719CD7F-DBEA-4DF2-87F8-6BC2EA056074}" dt="2024-12-14T17:53:22.797" v="927" actId="478"/>
          <ac:spMkLst>
            <pc:docMk/>
            <pc:sldMk cId="2418964352" sldId="2147479884"/>
            <ac:spMk id="4139" creationId="{C584C64F-A9B5-53FC-FA16-0C67EACB6A5B}"/>
          </ac:spMkLst>
        </pc:spChg>
        <pc:spChg chg="del mod">
          <ac:chgData name="Jatin Shrivas" userId="3727c247-abbd-4154-af40-06b15d64160d" providerId="ADAL" clId="{B719CD7F-DBEA-4DF2-87F8-6BC2EA056074}" dt="2024-12-14T17:53:19.484" v="926" actId="478"/>
          <ac:spMkLst>
            <pc:docMk/>
            <pc:sldMk cId="2418964352" sldId="2147479884"/>
            <ac:spMk id="4140" creationId="{077D907D-CF95-5667-8213-3793DAF2B02C}"/>
          </ac:spMkLst>
        </pc:spChg>
        <pc:spChg chg="mod">
          <ac:chgData name="Jatin Shrivas" userId="3727c247-abbd-4154-af40-06b15d64160d" providerId="ADAL" clId="{B719CD7F-DBEA-4DF2-87F8-6BC2EA056074}" dt="2024-12-14T17:52:18.514" v="924" actId="20577"/>
          <ac:spMkLst>
            <pc:docMk/>
            <pc:sldMk cId="2418964352" sldId="2147479884"/>
            <ac:spMk id="4141" creationId="{91DAD06D-B9D4-FDDC-E7A9-90BBF3D4883E}"/>
          </ac:spMkLst>
        </pc:spChg>
        <pc:spChg chg="del mod">
          <ac:chgData name="Jatin Shrivas" userId="3727c247-abbd-4154-af40-06b15d64160d" providerId="ADAL" clId="{B719CD7F-DBEA-4DF2-87F8-6BC2EA056074}" dt="2024-12-14T17:53:25.333" v="928" actId="478"/>
          <ac:spMkLst>
            <pc:docMk/>
            <pc:sldMk cId="2418964352" sldId="2147479884"/>
            <ac:spMk id="4142" creationId="{F9F4B8EF-4BB5-E47A-12AF-282172E68607}"/>
          </ac:spMkLst>
        </pc:spChg>
        <pc:grpChg chg="mod">
          <ac:chgData name="Jatin Shrivas" userId="3727c247-abbd-4154-af40-06b15d64160d" providerId="ADAL" clId="{B719CD7F-DBEA-4DF2-87F8-6BC2EA056074}" dt="2024-12-14T17:46:40.554" v="574" actId="113"/>
          <ac:grpSpMkLst>
            <pc:docMk/>
            <pc:sldMk cId="2418964352" sldId="2147479884"/>
            <ac:grpSpMk id="55" creationId="{6F265BDE-5DE2-C66C-CDB9-233DEA6EC2CB}"/>
          </ac:grpSpMkLst>
        </pc:grpChg>
        <pc:grpChg chg="mod">
          <ac:chgData name="Jatin Shrivas" userId="3727c247-abbd-4154-af40-06b15d64160d" providerId="ADAL" clId="{B719CD7F-DBEA-4DF2-87F8-6BC2EA056074}" dt="2024-12-14T17:46:40.554" v="574" actId="113"/>
          <ac:grpSpMkLst>
            <pc:docMk/>
            <pc:sldMk cId="2418964352" sldId="2147479884"/>
            <ac:grpSpMk id="61" creationId="{927A5DA2-D8CA-4A4F-B816-AE8D1BF9444D}"/>
          </ac:grpSpMkLst>
        </pc:grpChg>
        <pc:grpChg chg="mod">
          <ac:chgData name="Jatin Shrivas" userId="3727c247-abbd-4154-af40-06b15d64160d" providerId="ADAL" clId="{B719CD7F-DBEA-4DF2-87F8-6BC2EA056074}" dt="2024-12-14T17:47:02.781" v="576" actId="113"/>
          <ac:grpSpMkLst>
            <pc:docMk/>
            <pc:sldMk cId="2418964352" sldId="2147479884"/>
            <ac:grpSpMk id="105" creationId="{B36AA11E-FF7F-A2CE-4928-7E9C05212EC2}"/>
          </ac:grpSpMkLst>
        </pc:grpChg>
        <pc:grpChg chg="mod">
          <ac:chgData name="Jatin Shrivas" userId="3727c247-abbd-4154-af40-06b15d64160d" providerId="ADAL" clId="{B719CD7F-DBEA-4DF2-87F8-6BC2EA056074}" dt="2024-12-14T17:47:02.781" v="576" actId="113"/>
          <ac:grpSpMkLst>
            <pc:docMk/>
            <pc:sldMk cId="2418964352" sldId="2147479884"/>
            <ac:grpSpMk id="4107" creationId="{80C1D0A2-A0FF-4F59-E592-1D95E4914BEC}"/>
          </ac:grpSpMkLst>
        </pc:grpChg>
        <pc:cxnChg chg="mod">
          <ac:chgData name="Jatin Shrivas" userId="3727c247-abbd-4154-af40-06b15d64160d" providerId="ADAL" clId="{B719CD7F-DBEA-4DF2-87F8-6BC2EA056074}" dt="2024-12-14T17:47:02.781" v="576" actId="113"/>
          <ac:cxnSpMkLst>
            <pc:docMk/>
            <pc:sldMk cId="2418964352" sldId="2147479884"/>
            <ac:cxnSpMk id="59" creationId="{2C90867A-600A-0124-DE5C-E8146AD9E89B}"/>
          </ac:cxnSpMkLst>
        </pc:cxnChg>
      </pc:sldChg>
      <pc:sldChg chg="addSp delSp modSp mod ord">
        <pc:chgData name="Jatin Shrivas" userId="3727c247-abbd-4154-af40-06b15d64160d" providerId="ADAL" clId="{B719CD7F-DBEA-4DF2-87F8-6BC2EA056074}" dt="2024-12-15T09:11:42.013" v="6068" actId="165"/>
        <pc:sldMkLst>
          <pc:docMk/>
          <pc:sldMk cId="3621475990" sldId="2147479885"/>
        </pc:sldMkLst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9" creationId="{5FB9C161-B808-2A68-AD02-B286E0B887EB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0" creationId="{442EDF41-D91A-93CF-4D5F-A2AC821573DA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1" creationId="{0132664E-FF43-0146-CC6A-3D220E39555E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2" creationId="{BFF4D197-7FA1-F16D-20BA-CBF022546C59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3" creationId="{0B9363CD-D45A-785C-9067-615A98753BD4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4" creationId="{A75CEA6D-D9FE-E536-7121-8B77A09D91BF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5" creationId="{C7848882-3BEB-C303-36EE-2902C41CAD0A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6" creationId="{64BD4603-B446-D71B-BFC5-77586A951E5C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7" creationId="{D5389680-AD30-0BB0-E39B-AD43480CF7A4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8" creationId="{20AFB2DC-4405-6C9F-5A37-701AA5C70746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9" creationId="{69EC01D6-7C5C-3B8E-17DE-E9019605AB2B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20" creationId="{6F65FF6B-4531-EB1A-43D1-4050B1FF4C42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21" creationId="{2599A290-1249-19BC-A9B6-61D5E80007F4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22" creationId="{1A4C1372-3250-F714-D0AA-CD1A341E543F}"/>
          </ac:spMkLst>
        </pc:spChg>
        <pc:spChg chg="mod">
          <ac:chgData name="Jatin Shrivas" userId="3727c247-abbd-4154-af40-06b15d64160d" providerId="ADAL" clId="{B719CD7F-DBEA-4DF2-87F8-6BC2EA056074}" dt="2024-12-14T17:47:55.705" v="583" actId="113"/>
          <ac:spMkLst>
            <pc:docMk/>
            <pc:sldMk cId="3621475990" sldId="2147479885"/>
            <ac:spMk id="25" creationId="{A8274554-5781-5675-EC34-AB3B2D3B554B}"/>
          </ac:spMkLst>
        </pc:spChg>
        <pc:spChg chg="mod">
          <ac:chgData name="Jatin Shrivas" userId="3727c247-abbd-4154-af40-06b15d64160d" providerId="ADAL" clId="{B719CD7F-DBEA-4DF2-87F8-6BC2EA056074}" dt="2024-12-14T17:47:57.824" v="584" actId="113"/>
          <ac:spMkLst>
            <pc:docMk/>
            <pc:sldMk cId="3621475990" sldId="2147479885"/>
            <ac:spMk id="26" creationId="{75BEB1E9-A0BC-1DC1-75D0-83A55F43F303}"/>
          </ac:spMkLst>
        </pc:spChg>
        <pc:spChg chg="mod">
          <ac:chgData name="Jatin Shrivas" userId="3727c247-abbd-4154-af40-06b15d64160d" providerId="ADAL" clId="{B719CD7F-DBEA-4DF2-87F8-6BC2EA056074}" dt="2024-12-14T17:48:04.688" v="588" actId="1037"/>
          <ac:spMkLst>
            <pc:docMk/>
            <pc:sldMk cId="3621475990" sldId="2147479885"/>
            <ac:spMk id="27" creationId="{0C98E556-E35F-F9CE-62E0-D6628EEE3007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28" creationId="{5394C79E-432A-D347-3940-D75D51073D79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60" creationId="{79644D25-2845-39F3-5242-E2178A3B4614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62" creationId="{95CC24BD-63B2-B531-7A84-F0270B2C3C47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63" creationId="{98C1F74E-BDA2-C441-7F76-6C45700E8B5D}"/>
          </ac:spMkLst>
        </pc:spChg>
        <pc:spChg chg="mod">
          <ac:chgData name="Jatin Shrivas" userId="3727c247-abbd-4154-af40-06b15d64160d" providerId="ADAL" clId="{B719CD7F-DBEA-4DF2-87F8-6BC2EA056074}" dt="2024-12-14T17:47:47.906" v="580" actId="113"/>
          <ac:spMkLst>
            <pc:docMk/>
            <pc:sldMk cId="3621475990" sldId="2147479885"/>
            <ac:spMk id="90" creationId="{08F604F3-D4C2-5D25-ABA3-AD5C5DF5BE05}"/>
          </ac:spMkLst>
        </pc:spChg>
        <pc:spChg chg="mod">
          <ac:chgData name="Jatin Shrivas" userId="3727c247-abbd-4154-af40-06b15d64160d" providerId="ADAL" clId="{B719CD7F-DBEA-4DF2-87F8-6BC2EA056074}" dt="2024-12-14T17:47:50.803" v="581" actId="113"/>
          <ac:spMkLst>
            <pc:docMk/>
            <pc:sldMk cId="3621475990" sldId="2147479885"/>
            <ac:spMk id="94" creationId="{731EA22C-41A3-C9F5-A696-E3A7FF2DCF45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95" creationId="{FC8BF1C3-804A-F10D-6A69-6DDCDFAE7DEA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96" creationId="{36F682E2-BC37-7D08-E953-446D28D21F13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97" creationId="{1D7293E5-A4CC-2C3E-CA53-CFD57FD15B83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98" creationId="{A03A8135-E953-6FEC-AA34-BBBB21E89EDE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99" creationId="{7E70183D-A7CC-ECF8-2714-CA575A5E0F9B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100" creationId="{547D938F-CF5D-2566-A6A0-665D78F9528A}"/>
          </ac:spMkLst>
        </pc:spChg>
        <pc:spChg chg="mod">
          <ac:chgData name="Jatin Shrivas" userId="3727c247-abbd-4154-af40-06b15d64160d" providerId="ADAL" clId="{B719CD7F-DBEA-4DF2-87F8-6BC2EA056074}" dt="2024-12-14T17:48:18.306" v="599" actId="1035"/>
          <ac:spMkLst>
            <pc:docMk/>
            <pc:sldMk cId="3621475990" sldId="2147479885"/>
            <ac:spMk id="101" creationId="{049A744F-E25E-6D37-07F5-612FF1D3850D}"/>
          </ac:spMkLst>
        </pc:spChg>
        <pc:spChg chg="mod">
          <ac:chgData name="Jatin Shrivas" userId="3727c247-abbd-4154-af40-06b15d64160d" providerId="ADAL" clId="{B719CD7F-DBEA-4DF2-87F8-6BC2EA056074}" dt="2024-12-14T17:48:11.705" v="594" actId="1038"/>
          <ac:spMkLst>
            <pc:docMk/>
            <pc:sldMk cId="3621475990" sldId="2147479885"/>
            <ac:spMk id="102" creationId="{0CC751BB-6B03-BCEF-70F3-C9D01CB48AA9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096" creationId="{FA91D2F8-90DA-98CA-9BEA-DEDB7B532C0A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097" creationId="{E97CD82F-DE1D-4D36-C0E1-60D232908F81}"/>
          </ac:spMkLst>
        </pc:spChg>
        <pc:spChg chg="mod topLvl">
          <ac:chgData name="Jatin Shrivas" userId="3727c247-abbd-4154-af40-06b15d64160d" providerId="ADAL" clId="{B719CD7F-DBEA-4DF2-87F8-6BC2EA056074}" dt="2024-12-15T09:11:42.013" v="6068" actId="165"/>
          <ac:spMkLst>
            <pc:docMk/>
            <pc:sldMk cId="3621475990" sldId="2147479885"/>
            <ac:spMk id="4108" creationId="{DE458AE7-4EB6-597A-1AAB-65BA6A8126B3}"/>
          </ac:spMkLst>
        </pc:spChg>
        <pc:spChg chg="mod topLvl">
          <ac:chgData name="Jatin Shrivas" userId="3727c247-abbd-4154-af40-06b15d64160d" providerId="ADAL" clId="{B719CD7F-DBEA-4DF2-87F8-6BC2EA056074}" dt="2024-12-15T09:11:42.013" v="6068" actId="165"/>
          <ac:spMkLst>
            <pc:docMk/>
            <pc:sldMk cId="3621475990" sldId="2147479885"/>
            <ac:spMk id="4109" creationId="{9BA3FEC9-85FB-6207-9F76-C533705B1D73}"/>
          </ac:spMkLst>
        </pc:spChg>
        <pc:spChg chg="mod topLvl">
          <ac:chgData name="Jatin Shrivas" userId="3727c247-abbd-4154-af40-06b15d64160d" providerId="ADAL" clId="{B719CD7F-DBEA-4DF2-87F8-6BC2EA056074}" dt="2024-12-15T09:11:42.013" v="6068" actId="165"/>
          <ac:spMkLst>
            <pc:docMk/>
            <pc:sldMk cId="3621475990" sldId="2147479885"/>
            <ac:spMk id="4110" creationId="{0B36F3FD-3811-B737-B7D7-61C3B2D155CF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11" creationId="{50AA5E80-93C8-E3A5-5CE4-557C879AE7C2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15" creationId="{5ED04A66-D00A-67F5-2B4D-20BCAA99E0EB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16" creationId="{A1DCFA2C-FBAE-83F2-FE0D-ED055F13B9E9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17" creationId="{8FF804A3-4F76-68F7-E85A-B4677690FE55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20" creationId="{C270915E-CCB1-4715-ADA3-46F532B81B50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21" creationId="{E40C3670-2CD7-B2F1-B216-D10D99986896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22" creationId="{7200485F-5996-81E0-ED8A-F57873BF59B1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23" creationId="{1B9E914B-0688-A643-F6D0-933DA307C022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24" creationId="{9460824F-0FCD-B9CA-DEAA-239432827CAE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25" creationId="{368DF99A-7F2C-66BC-3C3C-850348B3D579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26" creationId="{5EC0B1F5-1664-1EDA-4B56-883090DA4D40}"/>
          </ac:spMkLst>
        </pc:spChg>
        <pc:spChg chg="mod">
          <ac:chgData name="Jatin Shrivas" userId="3727c247-abbd-4154-af40-06b15d64160d" providerId="ADAL" clId="{B719CD7F-DBEA-4DF2-87F8-6BC2EA056074}" dt="2024-12-14T17:48:36.027" v="601" actId="113"/>
          <ac:spMkLst>
            <pc:docMk/>
            <pc:sldMk cId="3621475990" sldId="2147479885"/>
            <ac:spMk id="4127" creationId="{225EA6EE-B84F-D146-0A3A-72A945F3B8AB}"/>
          </ac:spMkLst>
        </pc:spChg>
        <pc:spChg chg="mod">
          <ac:chgData name="Jatin Shrivas" userId="3727c247-abbd-4154-af40-06b15d64160d" providerId="ADAL" clId="{B719CD7F-DBEA-4DF2-87F8-6BC2EA056074}" dt="2024-12-14T17:48:38.683" v="602" actId="113"/>
          <ac:spMkLst>
            <pc:docMk/>
            <pc:sldMk cId="3621475990" sldId="2147479885"/>
            <ac:spMk id="4128" creationId="{1409EA4B-44F6-DA4B-301C-F37BEA5CA468}"/>
          </ac:spMkLst>
        </pc:spChg>
        <pc:spChg chg="mod">
          <ac:chgData name="Jatin Shrivas" userId="3727c247-abbd-4154-af40-06b15d64160d" providerId="ADAL" clId="{B719CD7F-DBEA-4DF2-87F8-6BC2EA056074}" dt="2024-12-14T17:48:44.124" v="604" actId="113"/>
          <ac:spMkLst>
            <pc:docMk/>
            <pc:sldMk cId="3621475990" sldId="2147479885"/>
            <ac:spMk id="4130" creationId="{8627834C-DD34-E212-99D8-17701F14896B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31" creationId="{1ABB7860-91C0-DB6F-051E-809997FF4A3D}"/>
          </ac:spMkLst>
        </pc:spChg>
        <pc:spChg chg="mod">
          <ac:chgData name="Jatin Shrivas" userId="3727c247-abbd-4154-af40-06b15d64160d" providerId="ADAL" clId="{B719CD7F-DBEA-4DF2-87F8-6BC2EA056074}" dt="2024-12-14T17:48:33.744" v="600" actId="113"/>
          <ac:spMkLst>
            <pc:docMk/>
            <pc:sldMk cId="3621475990" sldId="2147479885"/>
            <ac:spMk id="4133" creationId="{71C0888E-D5DD-97D4-A099-BC2B6A58EEA4}"/>
          </ac:spMkLst>
        </pc:spChg>
        <pc:spChg chg="mod">
          <ac:chgData name="Jatin Shrivas" userId="3727c247-abbd-4154-af40-06b15d64160d" providerId="ADAL" clId="{B719CD7F-DBEA-4DF2-87F8-6BC2EA056074}" dt="2024-12-14T17:48:41.940" v="603" actId="113"/>
          <ac:spMkLst>
            <pc:docMk/>
            <pc:sldMk cId="3621475990" sldId="2147479885"/>
            <ac:spMk id="4134" creationId="{74C7436D-1269-E0A9-BC2C-0D4E69A33166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35" creationId="{F201AAA3-2C1F-1331-77B7-C3AC7CC9D6D4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36" creationId="{5FA4EE86-7D8E-45FF-C018-C14F58F7A9F6}"/>
          </ac:spMkLst>
        </pc:spChg>
        <pc:spChg chg="mod">
          <ac:chgData name="Jatin Shrivas" userId="3727c247-abbd-4154-af40-06b15d64160d" providerId="ADAL" clId="{B719CD7F-DBEA-4DF2-87F8-6BC2EA056074}" dt="2024-12-14T17:47:35.641" v="579" actId="2711"/>
          <ac:spMkLst>
            <pc:docMk/>
            <pc:sldMk cId="3621475990" sldId="2147479885"/>
            <ac:spMk id="4137" creationId="{B5A402F2-543D-85AD-1363-485D3E1804A4}"/>
          </ac:spMkLst>
        </pc:spChg>
        <pc:spChg chg="del">
          <ac:chgData name="Jatin Shrivas" userId="3727c247-abbd-4154-af40-06b15d64160d" providerId="ADAL" clId="{B719CD7F-DBEA-4DF2-87F8-6BC2EA056074}" dt="2024-12-14T17:36:09.987" v="239" actId="478"/>
          <ac:spMkLst>
            <pc:docMk/>
            <pc:sldMk cId="3621475990" sldId="2147479885"/>
            <ac:spMk id="4138" creationId="{BE49B428-1A2C-9230-0275-F63872DDC366}"/>
          </ac:spMkLst>
        </pc:spChg>
        <pc:spChg chg="del">
          <ac:chgData name="Jatin Shrivas" userId="3727c247-abbd-4154-af40-06b15d64160d" providerId="ADAL" clId="{B719CD7F-DBEA-4DF2-87F8-6BC2EA056074}" dt="2024-12-14T17:36:20.022" v="243" actId="478"/>
          <ac:spMkLst>
            <pc:docMk/>
            <pc:sldMk cId="3621475990" sldId="2147479885"/>
            <ac:spMk id="4139" creationId="{C584C64F-A9B5-53FC-FA16-0C67EACB6A5B}"/>
          </ac:spMkLst>
        </pc:spChg>
        <pc:spChg chg="del">
          <ac:chgData name="Jatin Shrivas" userId="3727c247-abbd-4154-af40-06b15d64160d" providerId="ADAL" clId="{B719CD7F-DBEA-4DF2-87F8-6BC2EA056074}" dt="2024-12-14T17:36:15.746" v="240" actId="478"/>
          <ac:spMkLst>
            <pc:docMk/>
            <pc:sldMk cId="3621475990" sldId="2147479885"/>
            <ac:spMk id="4140" creationId="{077D907D-CF95-5667-8213-3793DAF2B02C}"/>
          </ac:spMkLst>
        </pc:spChg>
        <pc:spChg chg="mod">
          <ac:chgData name="Jatin Shrivas" userId="3727c247-abbd-4154-af40-06b15d64160d" providerId="ADAL" clId="{B719CD7F-DBEA-4DF2-87F8-6BC2EA056074}" dt="2024-12-14T17:48:46.293" v="605" actId="113"/>
          <ac:spMkLst>
            <pc:docMk/>
            <pc:sldMk cId="3621475990" sldId="2147479885"/>
            <ac:spMk id="4141" creationId="{91DAD06D-B9D4-FDDC-E7A9-90BBF3D4883E}"/>
          </ac:spMkLst>
        </pc:spChg>
        <pc:spChg chg="del">
          <ac:chgData name="Jatin Shrivas" userId="3727c247-abbd-4154-af40-06b15d64160d" providerId="ADAL" clId="{B719CD7F-DBEA-4DF2-87F8-6BC2EA056074}" dt="2024-12-14T17:36:23.294" v="244" actId="478"/>
          <ac:spMkLst>
            <pc:docMk/>
            <pc:sldMk cId="3621475990" sldId="2147479885"/>
            <ac:spMk id="4142" creationId="{F9F4B8EF-4BB5-E47A-12AF-282172E68607}"/>
          </ac:spMkLst>
        </pc:spChg>
        <pc:grpChg chg="mod">
          <ac:chgData name="Jatin Shrivas" userId="3727c247-abbd-4154-af40-06b15d64160d" providerId="ADAL" clId="{B719CD7F-DBEA-4DF2-87F8-6BC2EA056074}" dt="2024-12-14T17:47:35.641" v="579" actId="2711"/>
          <ac:grpSpMkLst>
            <pc:docMk/>
            <pc:sldMk cId="3621475990" sldId="2147479885"/>
            <ac:grpSpMk id="55" creationId="{6F265BDE-5DE2-C66C-CDB9-233DEA6EC2CB}"/>
          </ac:grpSpMkLst>
        </pc:grpChg>
        <pc:grpChg chg="add del mod">
          <ac:chgData name="Jatin Shrivas" userId="3727c247-abbd-4154-af40-06b15d64160d" providerId="ADAL" clId="{B719CD7F-DBEA-4DF2-87F8-6BC2EA056074}" dt="2024-12-14T17:47:35.641" v="579" actId="2711"/>
          <ac:grpSpMkLst>
            <pc:docMk/>
            <pc:sldMk cId="3621475990" sldId="2147479885"/>
            <ac:grpSpMk id="61" creationId="{927A5DA2-D8CA-4A4F-B816-AE8D1BF9444D}"/>
          </ac:grpSpMkLst>
        </pc:grpChg>
        <pc:grpChg chg="mod">
          <ac:chgData name="Jatin Shrivas" userId="3727c247-abbd-4154-af40-06b15d64160d" providerId="ADAL" clId="{B719CD7F-DBEA-4DF2-87F8-6BC2EA056074}" dt="2024-12-14T17:47:35.641" v="579" actId="2711"/>
          <ac:grpSpMkLst>
            <pc:docMk/>
            <pc:sldMk cId="3621475990" sldId="2147479885"/>
            <ac:grpSpMk id="105" creationId="{B36AA11E-FF7F-A2CE-4928-7E9C05212EC2}"/>
          </ac:grpSpMkLst>
        </pc:grpChg>
        <pc:grpChg chg="add del mod">
          <ac:chgData name="Jatin Shrivas" userId="3727c247-abbd-4154-af40-06b15d64160d" providerId="ADAL" clId="{B719CD7F-DBEA-4DF2-87F8-6BC2EA056074}" dt="2024-12-15T09:11:42.013" v="6068" actId="165"/>
          <ac:grpSpMkLst>
            <pc:docMk/>
            <pc:sldMk cId="3621475990" sldId="2147479885"/>
            <ac:grpSpMk id="4107" creationId="{80C1D0A2-A0FF-4F59-E592-1D95E4914BEC}"/>
          </ac:grpSpMkLst>
        </pc:grpChg>
        <pc:cxnChg chg="mod">
          <ac:chgData name="Jatin Shrivas" userId="3727c247-abbd-4154-af40-06b15d64160d" providerId="ADAL" clId="{B719CD7F-DBEA-4DF2-87F8-6BC2EA056074}" dt="2024-12-14T17:47:35.641" v="579" actId="2711"/>
          <ac:cxnSpMkLst>
            <pc:docMk/>
            <pc:sldMk cId="3621475990" sldId="2147479885"/>
            <ac:cxnSpMk id="59" creationId="{2C90867A-600A-0124-DE5C-E8146AD9E89B}"/>
          </ac:cxnSpMkLst>
        </pc:cxnChg>
      </pc:sldChg>
      <pc:sldChg chg="add del ord">
        <pc:chgData name="Jatin Shrivas" userId="3727c247-abbd-4154-af40-06b15d64160d" providerId="ADAL" clId="{B719CD7F-DBEA-4DF2-87F8-6BC2EA056074}" dt="2024-12-14T18:06:41.836" v="1171" actId="2696"/>
        <pc:sldMkLst>
          <pc:docMk/>
          <pc:sldMk cId="2413460775" sldId="2147479886"/>
        </pc:sldMkLst>
      </pc:sldChg>
      <pc:sldChg chg="delSp modSp add mod ord">
        <pc:chgData name="Jatin Shrivas" userId="3727c247-abbd-4154-af40-06b15d64160d" providerId="ADAL" clId="{B719CD7F-DBEA-4DF2-87F8-6BC2EA056074}" dt="2024-12-15T05:59:27.946" v="1345" actId="1036"/>
        <pc:sldMkLst>
          <pc:docMk/>
          <pc:sldMk cId="866658838" sldId="2147479887"/>
        </pc:sldMkLst>
        <pc:spChg chg="mod">
          <ac:chgData name="Jatin Shrivas" userId="3727c247-abbd-4154-af40-06b15d64160d" providerId="ADAL" clId="{B719CD7F-DBEA-4DF2-87F8-6BC2EA056074}" dt="2024-12-14T18:18:15.389" v="1341" actId="115"/>
          <ac:spMkLst>
            <pc:docMk/>
            <pc:sldMk cId="866658838" sldId="2147479887"/>
            <ac:spMk id="7" creationId="{F8DE7FE8-3C19-22F2-7DE9-F511AD6D7F32}"/>
          </ac:spMkLst>
        </pc:spChg>
        <pc:spChg chg="del">
          <ac:chgData name="Jatin Shrivas" userId="3727c247-abbd-4154-af40-06b15d64160d" providerId="ADAL" clId="{B719CD7F-DBEA-4DF2-87F8-6BC2EA056074}" dt="2024-12-14T18:08:44.281" v="1190" actId="478"/>
          <ac:spMkLst>
            <pc:docMk/>
            <pc:sldMk cId="866658838" sldId="2147479887"/>
            <ac:spMk id="8" creationId="{2E0699A9-1992-8798-71D5-8E842ACA9D35}"/>
          </ac:spMkLst>
        </pc:spChg>
        <pc:spChg chg="del">
          <ac:chgData name="Jatin Shrivas" userId="3727c247-abbd-4154-af40-06b15d64160d" providerId="ADAL" clId="{B719CD7F-DBEA-4DF2-87F8-6BC2EA056074}" dt="2024-12-14T18:08:51.927" v="1193" actId="478"/>
          <ac:spMkLst>
            <pc:docMk/>
            <pc:sldMk cId="866658838" sldId="2147479887"/>
            <ac:spMk id="115" creationId="{3A241321-89DC-DBCF-DAC9-38335AB3FF23}"/>
          </ac:spMkLst>
        </pc:spChg>
        <pc:spChg chg="mod">
          <ac:chgData name="Jatin Shrivas" userId="3727c247-abbd-4154-af40-06b15d64160d" providerId="ADAL" clId="{B719CD7F-DBEA-4DF2-87F8-6BC2EA056074}" dt="2024-12-14T18:18:25.124" v="1342" actId="14100"/>
          <ac:spMkLst>
            <pc:docMk/>
            <pc:sldMk cId="866658838" sldId="2147479887"/>
            <ac:spMk id="168" creationId="{DB3F9F78-5273-6F60-3260-1D1DFA51958D}"/>
          </ac:spMkLst>
        </pc:spChg>
        <pc:spChg chg="mod">
          <ac:chgData name="Jatin Shrivas" userId="3727c247-abbd-4154-af40-06b15d64160d" providerId="ADAL" clId="{B719CD7F-DBEA-4DF2-87F8-6BC2EA056074}" dt="2024-12-14T18:09:04.409" v="1195" actId="122"/>
          <ac:spMkLst>
            <pc:docMk/>
            <pc:sldMk cId="866658838" sldId="2147479887"/>
            <ac:spMk id="4115" creationId="{57B9314A-3A43-A88F-EED8-8954C9BC0E53}"/>
          </ac:spMkLst>
        </pc:spChg>
        <pc:spChg chg="mod">
          <ac:chgData name="Jatin Shrivas" userId="3727c247-abbd-4154-af40-06b15d64160d" providerId="ADAL" clId="{B719CD7F-DBEA-4DF2-87F8-6BC2EA056074}" dt="2024-12-14T18:09:04.409" v="1195" actId="122"/>
          <ac:spMkLst>
            <pc:docMk/>
            <pc:sldMk cId="866658838" sldId="2147479887"/>
            <ac:spMk id="4117" creationId="{F245AE60-6C72-01DF-11A5-B8687E703657}"/>
          </ac:spMkLst>
        </pc:spChg>
        <pc:spChg chg="mod">
          <ac:chgData name="Jatin Shrivas" userId="3727c247-abbd-4154-af40-06b15d64160d" providerId="ADAL" clId="{B719CD7F-DBEA-4DF2-87F8-6BC2EA056074}" dt="2024-12-14T18:14:48.908" v="1296"/>
          <ac:spMkLst>
            <pc:docMk/>
            <pc:sldMk cId="866658838" sldId="2147479887"/>
            <ac:spMk id="4122" creationId="{B46D0802-D524-6277-D5FD-50F6268F4740}"/>
          </ac:spMkLst>
        </pc:spChg>
        <pc:spChg chg="mod">
          <ac:chgData name="Jatin Shrivas" userId="3727c247-abbd-4154-af40-06b15d64160d" providerId="ADAL" clId="{B719CD7F-DBEA-4DF2-87F8-6BC2EA056074}" dt="2024-12-14T18:09:04.409" v="1195" actId="122"/>
          <ac:spMkLst>
            <pc:docMk/>
            <pc:sldMk cId="866658838" sldId="2147479887"/>
            <ac:spMk id="4123" creationId="{2E39CBCB-9983-0A81-DEA3-0C7DC631F3BF}"/>
          </ac:spMkLst>
        </pc:spChg>
        <pc:spChg chg="mod">
          <ac:chgData name="Jatin Shrivas" userId="3727c247-abbd-4154-af40-06b15d64160d" providerId="ADAL" clId="{B719CD7F-DBEA-4DF2-87F8-6BC2EA056074}" dt="2024-12-14T18:10:19.336" v="1236"/>
          <ac:spMkLst>
            <pc:docMk/>
            <pc:sldMk cId="866658838" sldId="2147479887"/>
            <ac:spMk id="4124" creationId="{6C4CA071-FBB2-6339-42E5-92E2A36314A8}"/>
          </ac:spMkLst>
        </pc:spChg>
        <pc:spChg chg="mod">
          <ac:chgData name="Jatin Shrivas" userId="3727c247-abbd-4154-af40-06b15d64160d" providerId="ADAL" clId="{B719CD7F-DBEA-4DF2-87F8-6BC2EA056074}" dt="2024-12-14T18:09:04.409" v="1195" actId="122"/>
          <ac:spMkLst>
            <pc:docMk/>
            <pc:sldMk cId="866658838" sldId="2147479887"/>
            <ac:spMk id="4126" creationId="{804D87BC-4A89-C1B4-F2D9-0D3CD34EBECB}"/>
          </ac:spMkLst>
        </pc:spChg>
        <pc:spChg chg="mod">
          <ac:chgData name="Jatin Shrivas" userId="3727c247-abbd-4154-af40-06b15d64160d" providerId="ADAL" clId="{B719CD7F-DBEA-4DF2-87F8-6BC2EA056074}" dt="2024-12-15T05:59:27.946" v="1345" actId="1036"/>
          <ac:spMkLst>
            <pc:docMk/>
            <pc:sldMk cId="866658838" sldId="2147479887"/>
            <ac:spMk id="4146" creationId="{E36F6871-0AB4-D961-3EBE-FC08FDD862A2}"/>
          </ac:spMkLst>
        </pc:spChg>
        <pc:spChg chg="del">
          <ac:chgData name="Jatin Shrivas" userId="3727c247-abbd-4154-af40-06b15d64160d" providerId="ADAL" clId="{B719CD7F-DBEA-4DF2-87F8-6BC2EA056074}" dt="2024-12-14T18:08:56.008" v="1194" actId="478"/>
          <ac:spMkLst>
            <pc:docMk/>
            <pc:sldMk cId="866658838" sldId="2147479887"/>
            <ac:spMk id="4147" creationId="{3D9DFAFB-6525-1EA1-33D8-E338FE29CA4A}"/>
          </ac:spMkLst>
        </pc:spChg>
        <pc:spChg chg="mod">
          <ac:chgData name="Jatin Shrivas" userId="3727c247-abbd-4154-af40-06b15d64160d" providerId="ADAL" clId="{B719CD7F-DBEA-4DF2-87F8-6BC2EA056074}" dt="2024-12-14T18:09:42.328" v="1231" actId="1038"/>
          <ac:spMkLst>
            <pc:docMk/>
            <pc:sldMk cId="866658838" sldId="2147479887"/>
            <ac:spMk id="4148" creationId="{53664193-9CA1-ADD3-64A3-D28CF56081E7}"/>
          </ac:spMkLst>
        </pc:spChg>
        <pc:spChg chg="mod">
          <ac:chgData name="Jatin Shrivas" userId="3727c247-abbd-4154-af40-06b15d64160d" providerId="ADAL" clId="{B719CD7F-DBEA-4DF2-87F8-6BC2EA056074}" dt="2024-12-14T18:10:59.218" v="1252" actId="20577"/>
          <ac:spMkLst>
            <pc:docMk/>
            <pc:sldMk cId="866658838" sldId="2147479887"/>
            <ac:spMk id="4150" creationId="{A42C8D45-A92A-B3BD-7EC7-8FE44809ED11}"/>
          </ac:spMkLst>
        </pc:spChg>
        <pc:spChg chg="mod">
          <ac:chgData name="Jatin Shrivas" userId="3727c247-abbd-4154-af40-06b15d64160d" providerId="ADAL" clId="{B719CD7F-DBEA-4DF2-87F8-6BC2EA056074}" dt="2024-12-14T18:16:44.870" v="1316" actId="14100"/>
          <ac:spMkLst>
            <pc:docMk/>
            <pc:sldMk cId="866658838" sldId="2147479887"/>
            <ac:spMk id="4153" creationId="{16702788-FEFB-0A32-014A-C266C1E6662A}"/>
          </ac:spMkLst>
        </pc:spChg>
        <pc:spChg chg="mod">
          <ac:chgData name="Jatin Shrivas" userId="3727c247-abbd-4154-af40-06b15d64160d" providerId="ADAL" clId="{B719CD7F-DBEA-4DF2-87F8-6BC2EA056074}" dt="2024-12-14T18:17:30.047" v="1327" actId="313"/>
          <ac:spMkLst>
            <pc:docMk/>
            <pc:sldMk cId="866658838" sldId="2147479887"/>
            <ac:spMk id="4157" creationId="{6836594A-F0B8-ADDA-19D9-9641F0A877EF}"/>
          </ac:spMkLst>
        </pc:spChg>
        <pc:spChg chg="mod">
          <ac:chgData name="Jatin Shrivas" userId="3727c247-abbd-4154-af40-06b15d64160d" providerId="ADAL" clId="{B719CD7F-DBEA-4DF2-87F8-6BC2EA056074}" dt="2024-12-14T18:18:33.529" v="1343" actId="14100"/>
          <ac:spMkLst>
            <pc:docMk/>
            <pc:sldMk cId="866658838" sldId="2147479887"/>
            <ac:spMk id="4158" creationId="{E6F11EE7-5245-DF11-D938-FB1331BC8563}"/>
          </ac:spMkLst>
        </pc:spChg>
        <pc:spChg chg="del mod">
          <ac:chgData name="Jatin Shrivas" userId="3727c247-abbd-4154-af40-06b15d64160d" providerId="ADAL" clId="{B719CD7F-DBEA-4DF2-87F8-6BC2EA056074}" dt="2024-12-14T18:08:48.994" v="1192" actId="478"/>
          <ac:spMkLst>
            <pc:docMk/>
            <pc:sldMk cId="866658838" sldId="2147479887"/>
            <ac:spMk id="4159" creationId="{12A9F315-EFBB-0B26-5694-5957AD895304}"/>
          </ac:spMkLst>
        </pc:spChg>
        <pc:grpChg chg="mod">
          <ac:chgData name="Jatin Shrivas" userId="3727c247-abbd-4154-af40-06b15d64160d" providerId="ADAL" clId="{B719CD7F-DBEA-4DF2-87F8-6BC2EA056074}" dt="2024-12-14T18:09:35.737" v="1227" actId="1038"/>
          <ac:grpSpMkLst>
            <pc:docMk/>
            <pc:sldMk cId="866658838" sldId="2147479887"/>
            <ac:grpSpMk id="4143" creationId="{DA0C3DF1-0654-1B88-8D54-4699B998F415}"/>
          </ac:grpSpMkLst>
        </pc:grpChg>
        <pc:grpChg chg="mod">
          <ac:chgData name="Jatin Shrivas" userId="3727c247-abbd-4154-af40-06b15d64160d" providerId="ADAL" clId="{B719CD7F-DBEA-4DF2-87F8-6BC2EA056074}" dt="2024-12-14T18:14:18.312" v="1293" actId="1076"/>
          <ac:grpSpMkLst>
            <pc:docMk/>
            <pc:sldMk cId="866658838" sldId="2147479887"/>
            <ac:grpSpMk id="4144" creationId="{F1B36545-A8DA-2465-D69A-07E8B1A39D1B}"/>
          </ac:grpSpMkLst>
        </pc:grpChg>
        <pc:grpChg chg="del">
          <ac:chgData name="Jatin Shrivas" userId="3727c247-abbd-4154-af40-06b15d64160d" providerId="ADAL" clId="{B719CD7F-DBEA-4DF2-87F8-6BC2EA056074}" dt="2024-12-14T18:08:56.008" v="1194" actId="478"/>
          <ac:grpSpMkLst>
            <pc:docMk/>
            <pc:sldMk cId="866658838" sldId="2147479887"/>
            <ac:grpSpMk id="4145" creationId="{997FCD9C-090C-3C9C-51E0-C8165B560848}"/>
          </ac:grpSpMkLst>
        </pc:grpChg>
        <pc:picChg chg="mod">
          <ac:chgData name="Jatin Shrivas" userId="3727c247-abbd-4154-af40-06b15d64160d" providerId="ADAL" clId="{B719CD7F-DBEA-4DF2-87F8-6BC2EA056074}" dt="2024-12-14T18:14:16.033" v="1291" actId="1036"/>
          <ac:picMkLst>
            <pc:docMk/>
            <pc:sldMk cId="866658838" sldId="2147479887"/>
            <ac:picMk id="4131" creationId="{88559742-CF98-192E-FDD8-5CC2780AF448}"/>
          </ac:picMkLst>
        </pc:picChg>
      </pc:sldChg>
      <pc:sldChg chg="addSp delSp modSp add mod ord">
        <pc:chgData name="Jatin Shrivas" userId="3727c247-abbd-4154-af40-06b15d64160d" providerId="ADAL" clId="{B719CD7F-DBEA-4DF2-87F8-6BC2EA056074}" dt="2024-12-15T06:47:47.938" v="3757" actId="20577"/>
        <pc:sldMkLst>
          <pc:docMk/>
          <pc:sldMk cId="3918582340" sldId="2147479888"/>
        </pc:sldMkLst>
        <pc:spChg chg="add">
          <ac:chgData name="Jatin Shrivas" userId="3727c247-abbd-4154-af40-06b15d64160d" providerId="ADAL" clId="{B719CD7F-DBEA-4DF2-87F8-6BC2EA056074}" dt="2024-12-15T06:04:29.702" v="1615"/>
          <ac:spMkLst>
            <pc:docMk/>
            <pc:sldMk cId="3918582340" sldId="2147479888"/>
            <ac:spMk id="2" creationId="{A9900E9C-562B-070B-424B-803AAC406342}"/>
          </ac:spMkLst>
        </pc:spChg>
        <pc:spChg chg="add del mod">
          <ac:chgData name="Jatin Shrivas" userId="3727c247-abbd-4154-af40-06b15d64160d" providerId="ADAL" clId="{B719CD7F-DBEA-4DF2-87F8-6BC2EA056074}" dt="2024-12-15T06:09:23.958" v="1818" actId="478"/>
          <ac:spMkLst>
            <pc:docMk/>
            <pc:sldMk cId="3918582340" sldId="2147479888"/>
            <ac:spMk id="3" creationId="{913EE98D-36C9-0E9A-9CC7-63BDCB08DAA1}"/>
          </ac:spMkLst>
        </pc:spChg>
        <pc:spChg chg="add mod">
          <ac:chgData name="Jatin Shrivas" userId="3727c247-abbd-4154-af40-06b15d64160d" providerId="ADAL" clId="{B719CD7F-DBEA-4DF2-87F8-6BC2EA056074}" dt="2024-12-15T06:06:00.222" v="1720"/>
          <ac:spMkLst>
            <pc:docMk/>
            <pc:sldMk cId="3918582340" sldId="2147479888"/>
            <ac:spMk id="4" creationId="{4F7B96C8-9D05-E0CA-C447-628A3A854347}"/>
          </ac:spMkLst>
        </pc:spChg>
        <pc:spChg chg="add">
          <ac:chgData name="Jatin Shrivas" userId="3727c247-abbd-4154-af40-06b15d64160d" providerId="ADAL" clId="{B719CD7F-DBEA-4DF2-87F8-6BC2EA056074}" dt="2024-12-15T06:06:33.760" v="1728"/>
          <ac:spMkLst>
            <pc:docMk/>
            <pc:sldMk cId="3918582340" sldId="2147479888"/>
            <ac:spMk id="5" creationId="{B2251351-10EA-DD36-DD50-6F3E3BE76309}"/>
          </ac:spMkLst>
        </pc:spChg>
        <pc:spChg chg="add">
          <ac:chgData name="Jatin Shrivas" userId="3727c247-abbd-4154-af40-06b15d64160d" providerId="ADAL" clId="{B719CD7F-DBEA-4DF2-87F8-6BC2EA056074}" dt="2024-12-15T06:17:06.847" v="2291"/>
          <ac:spMkLst>
            <pc:docMk/>
            <pc:sldMk cId="3918582340" sldId="2147479888"/>
            <ac:spMk id="6" creationId="{1743A78E-CFEC-44DD-A048-94352BD5FF58}"/>
          </ac:spMkLst>
        </pc:spChg>
        <pc:spChg chg="mod">
          <ac:chgData name="Jatin Shrivas" userId="3727c247-abbd-4154-af40-06b15d64160d" providerId="ADAL" clId="{B719CD7F-DBEA-4DF2-87F8-6BC2EA056074}" dt="2024-12-15T06:13:18.438" v="2049" actId="115"/>
          <ac:spMkLst>
            <pc:docMk/>
            <pc:sldMk cId="3918582340" sldId="2147479888"/>
            <ac:spMk id="7" creationId="{01A45A9A-03EB-734C-A4F9-B3AD609279C2}"/>
          </ac:spMkLst>
        </pc:spChg>
        <pc:spChg chg="mod">
          <ac:chgData name="Jatin Shrivas" userId="3727c247-abbd-4154-af40-06b15d64160d" providerId="ADAL" clId="{B719CD7F-DBEA-4DF2-87F8-6BC2EA056074}" dt="2024-12-15T06:47:47.938" v="3757" actId="20577"/>
          <ac:spMkLst>
            <pc:docMk/>
            <pc:sldMk cId="3918582340" sldId="2147479888"/>
            <ac:spMk id="8" creationId="{A6944600-1C4E-4AB0-B180-9F8CE14748CE}"/>
          </ac:spMkLst>
        </pc:spChg>
        <pc:spChg chg="mod">
          <ac:chgData name="Jatin Shrivas" userId="3727c247-abbd-4154-af40-06b15d64160d" providerId="ADAL" clId="{B719CD7F-DBEA-4DF2-87F8-6BC2EA056074}" dt="2024-12-15T06:08:47.937" v="1755" actId="313"/>
          <ac:spMkLst>
            <pc:docMk/>
            <pc:sldMk cId="3918582340" sldId="2147479888"/>
            <ac:spMk id="168" creationId="{D4348429-09CC-5C74-82DA-A3674347B94B}"/>
          </ac:spMkLst>
        </pc:spChg>
        <pc:spChg chg="mod">
          <ac:chgData name="Jatin Shrivas" userId="3727c247-abbd-4154-af40-06b15d64160d" providerId="ADAL" clId="{B719CD7F-DBEA-4DF2-87F8-6BC2EA056074}" dt="2024-12-15T06:09:10.741" v="1757" actId="6549"/>
          <ac:spMkLst>
            <pc:docMk/>
            <pc:sldMk cId="3918582340" sldId="2147479888"/>
            <ac:spMk id="4114" creationId="{F3D985F4-CC85-83CF-569A-175025CF63A5}"/>
          </ac:spMkLst>
        </pc:spChg>
        <pc:spChg chg="mod">
          <ac:chgData name="Jatin Shrivas" userId="3727c247-abbd-4154-af40-06b15d64160d" providerId="ADAL" clId="{B719CD7F-DBEA-4DF2-87F8-6BC2EA056074}" dt="2024-12-15T06:15:13.820" v="2064"/>
          <ac:spMkLst>
            <pc:docMk/>
            <pc:sldMk cId="3918582340" sldId="2147479888"/>
            <ac:spMk id="4121" creationId="{69AD3BB5-2C28-E459-DB8E-358B1C5F21F8}"/>
          </ac:spMkLst>
        </pc:spChg>
        <pc:spChg chg="mod">
          <ac:chgData name="Jatin Shrivas" userId="3727c247-abbd-4154-af40-06b15d64160d" providerId="ADAL" clId="{B719CD7F-DBEA-4DF2-87F8-6BC2EA056074}" dt="2024-12-15T06:10:00.284" v="1824"/>
          <ac:spMkLst>
            <pc:docMk/>
            <pc:sldMk cId="3918582340" sldId="2147479888"/>
            <ac:spMk id="4122" creationId="{03A96E11-FBD7-92C4-87D7-9909368B29A9}"/>
          </ac:spMkLst>
        </pc:spChg>
        <pc:spChg chg="mod">
          <ac:chgData name="Jatin Shrivas" userId="3727c247-abbd-4154-af40-06b15d64160d" providerId="ADAL" clId="{B719CD7F-DBEA-4DF2-87F8-6BC2EA056074}" dt="2024-12-15T06:09:47.955" v="1821"/>
          <ac:spMkLst>
            <pc:docMk/>
            <pc:sldMk cId="3918582340" sldId="2147479888"/>
            <ac:spMk id="4123" creationId="{F0A9324E-4E82-6B1F-F96B-7C8FD68E0AF3}"/>
          </ac:spMkLst>
        </pc:spChg>
        <pc:spChg chg="mod">
          <ac:chgData name="Jatin Shrivas" userId="3727c247-abbd-4154-af40-06b15d64160d" providerId="ADAL" clId="{B719CD7F-DBEA-4DF2-87F8-6BC2EA056074}" dt="2024-12-15T06:00:55.100" v="1361"/>
          <ac:spMkLst>
            <pc:docMk/>
            <pc:sldMk cId="3918582340" sldId="2147479888"/>
            <ac:spMk id="4124" creationId="{D1B2D8CE-8BCB-3757-7E73-963F4D9042D3}"/>
          </ac:spMkLst>
        </pc:spChg>
        <pc:spChg chg="mod">
          <ac:chgData name="Jatin Shrivas" userId="3727c247-abbd-4154-af40-06b15d64160d" providerId="ADAL" clId="{B719CD7F-DBEA-4DF2-87F8-6BC2EA056074}" dt="2024-12-15T06:00:41.892" v="1356"/>
          <ac:spMkLst>
            <pc:docMk/>
            <pc:sldMk cId="3918582340" sldId="2147479888"/>
            <ac:spMk id="4126" creationId="{8FE5A99C-748C-B36B-2D57-6F96F371E1C5}"/>
          </ac:spMkLst>
        </pc:spChg>
        <pc:spChg chg="mod">
          <ac:chgData name="Jatin Shrivas" userId="3727c247-abbd-4154-af40-06b15d64160d" providerId="ADAL" clId="{B719CD7F-DBEA-4DF2-87F8-6BC2EA056074}" dt="2024-12-15T06:14:55.043" v="2059" actId="20577"/>
          <ac:spMkLst>
            <pc:docMk/>
            <pc:sldMk cId="3918582340" sldId="2147479888"/>
            <ac:spMk id="4127" creationId="{F43F4F1C-5F2A-DA88-A942-C0A5009D980C}"/>
          </ac:spMkLst>
        </pc:spChg>
        <pc:spChg chg="mod">
          <ac:chgData name="Jatin Shrivas" userId="3727c247-abbd-4154-af40-06b15d64160d" providerId="ADAL" clId="{B719CD7F-DBEA-4DF2-87F8-6BC2EA056074}" dt="2024-12-15T05:59:35.218" v="1347" actId="20577"/>
          <ac:spMkLst>
            <pc:docMk/>
            <pc:sldMk cId="3918582340" sldId="2147479888"/>
            <ac:spMk id="4146" creationId="{75AD78CD-598D-80FC-DCD1-E8E498796366}"/>
          </ac:spMkLst>
        </pc:spChg>
        <pc:spChg chg="mod">
          <ac:chgData name="Jatin Shrivas" userId="3727c247-abbd-4154-af40-06b15d64160d" providerId="ADAL" clId="{B719CD7F-DBEA-4DF2-87F8-6BC2EA056074}" dt="2024-12-15T05:59:41.086" v="1351" actId="20577"/>
          <ac:spMkLst>
            <pc:docMk/>
            <pc:sldMk cId="3918582340" sldId="2147479888"/>
            <ac:spMk id="4147" creationId="{7BF04098-1E88-32CD-8E29-58CDE49DFCE5}"/>
          </ac:spMkLst>
        </pc:spChg>
        <pc:spChg chg="mod">
          <ac:chgData name="Jatin Shrivas" userId="3727c247-abbd-4154-af40-06b15d64160d" providerId="ADAL" clId="{B719CD7F-DBEA-4DF2-87F8-6BC2EA056074}" dt="2024-12-15T05:59:38.292" v="1349" actId="20577"/>
          <ac:spMkLst>
            <pc:docMk/>
            <pc:sldMk cId="3918582340" sldId="2147479888"/>
            <ac:spMk id="4148" creationId="{B958F749-7837-6BCF-1280-916B916A03E6}"/>
          </ac:spMkLst>
        </pc:spChg>
        <pc:spChg chg="mod">
          <ac:chgData name="Jatin Shrivas" userId="3727c247-abbd-4154-af40-06b15d64160d" providerId="ADAL" clId="{B719CD7F-DBEA-4DF2-87F8-6BC2EA056074}" dt="2024-12-15T06:03:15.214" v="1613" actId="20577"/>
          <ac:spMkLst>
            <pc:docMk/>
            <pc:sldMk cId="3918582340" sldId="2147479888"/>
            <ac:spMk id="4150" creationId="{18CC4C06-0A38-06FF-7310-5AE4BA22F6F4}"/>
          </ac:spMkLst>
        </pc:spChg>
        <pc:spChg chg="mod">
          <ac:chgData name="Jatin Shrivas" userId="3727c247-abbd-4154-af40-06b15d64160d" providerId="ADAL" clId="{B719CD7F-DBEA-4DF2-87F8-6BC2EA056074}" dt="2024-12-15T06:10:39.666" v="2030" actId="20577"/>
          <ac:spMkLst>
            <pc:docMk/>
            <pc:sldMk cId="3918582340" sldId="2147479888"/>
            <ac:spMk id="4157" creationId="{F5ABEFB1-DCF3-6C35-83D6-F6C9F9204B0B}"/>
          </ac:spMkLst>
        </pc:spChg>
        <pc:spChg chg="mod">
          <ac:chgData name="Jatin Shrivas" userId="3727c247-abbd-4154-af40-06b15d64160d" providerId="ADAL" clId="{B719CD7F-DBEA-4DF2-87F8-6BC2EA056074}" dt="2024-12-15T06:15:46.677" v="2289" actId="20577"/>
          <ac:spMkLst>
            <pc:docMk/>
            <pc:sldMk cId="3918582340" sldId="2147479888"/>
            <ac:spMk id="4159" creationId="{9276347D-3A99-38AC-4094-A4BED5162A06}"/>
          </ac:spMkLst>
        </pc:spChg>
        <pc:picChg chg="mod">
          <ac:chgData name="Jatin Shrivas" userId="3727c247-abbd-4154-af40-06b15d64160d" providerId="ADAL" clId="{B719CD7F-DBEA-4DF2-87F8-6BC2EA056074}" dt="2024-12-15T06:14:59.290" v="2061" actId="1035"/>
          <ac:picMkLst>
            <pc:docMk/>
            <pc:sldMk cId="3918582340" sldId="2147479888"/>
            <ac:picMk id="4128" creationId="{3F541F8F-C2CA-22CA-09A1-69C9CD66CD00}"/>
          </ac:picMkLst>
        </pc:picChg>
      </pc:sldChg>
      <pc:sldChg chg="addSp delSp modSp add del mod ord">
        <pc:chgData name="Jatin Shrivas" userId="3727c247-abbd-4154-af40-06b15d64160d" providerId="ADAL" clId="{B719CD7F-DBEA-4DF2-87F8-6BC2EA056074}" dt="2024-12-15T06:37:50.274" v="2954" actId="2696"/>
        <pc:sldMkLst>
          <pc:docMk/>
          <pc:sldMk cId="3094894407" sldId="2147479889"/>
        </pc:sldMkLst>
        <pc:spChg chg="add mod">
          <ac:chgData name="Jatin Shrivas" userId="3727c247-abbd-4154-af40-06b15d64160d" providerId="ADAL" clId="{B719CD7F-DBEA-4DF2-87F8-6BC2EA056074}" dt="2024-12-15T06:21:57.275" v="2438" actId="20577"/>
          <ac:spMkLst>
            <pc:docMk/>
            <pc:sldMk cId="3094894407" sldId="2147479889"/>
            <ac:spMk id="2" creationId="{9AE5662B-2735-9968-7E2F-070501622126}"/>
          </ac:spMkLst>
        </pc:spChg>
        <pc:spChg chg="add mod">
          <ac:chgData name="Jatin Shrivas" userId="3727c247-abbd-4154-af40-06b15d64160d" providerId="ADAL" clId="{B719CD7F-DBEA-4DF2-87F8-6BC2EA056074}" dt="2024-12-15T06:23:05.199" v="2482" actId="1035"/>
          <ac:spMkLst>
            <pc:docMk/>
            <pc:sldMk cId="3094894407" sldId="2147479889"/>
            <ac:spMk id="3" creationId="{4B7059DC-265C-7270-BF81-492E8ECE8596}"/>
          </ac:spMkLst>
        </pc:spChg>
        <pc:spChg chg="add del mod">
          <ac:chgData name="Jatin Shrivas" userId="3727c247-abbd-4154-af40-06b15d64160d" providerId="ADAL" clId="{B719CD7F-DBEA-4DF2-87F8-6BC2EA056074}" dt="2024-12-15T06:33:09.755" v="2812" actId="478"/>
          <ac:spMkLst>
            <pc:docMk/>
            <pc:sldMk cId="3094894407" sldId="2147479889"/>
            <ac:spMk id="4" creationId="{C6AB88DA-E837-6DD1-ECB2-774B5A32D22C}"/>
          </ac:spMkLst>
        </pc:spChg>
        <pc:spChg chg="mod">
          <ac:chgData name="Jatin Shrivas" userId="3727c247-abbd-4154-af40-06b15d64160d" providerId="ADAL" clId="{B719CD7F-DBEA-4DF2-87F8-6BC2EA056074}" dt="2024-12-15T06:32:18.027" v="2808" actId="1076"/>
          <ac:spMkLst>
            <pc:docMk/>
            <pc:sldMk cId="3094894407" sldId="2147479889"/>
            <ac:spMk id="7" creationId="{B3C7CB25-FCA9-865A-834A-A639A5085725}"/>
          </ac:spMkLst>
        </pc:spChg>
        <pc:spChg chg="del">
          <ac:chgData name="Jatin Shrivas" userId="3727c247-abbd-4154-af40-06b15d64160d" providerId="ADAL" clId="{B719CD7F-DBEA-4DF2-87F8-6BC2EA056074}" dt="2024-12-15T06:33:09.755" v="2812" actId="478"/>
          <ac:spMkLst>
            <pc:docMk/>
            <pc:sldMk cId="3094894407" sldId="2147479889"/>
            <ac:spMk id="8" creationId="{6D123354-C127-68D9-7829-486E5127C037}"/>
          </ac:spMkLst>
        </pc:spChg>
        <pc:spChg chg="del">
          <ac:chgData name="Jatin Shrivas" userId="3727c247-abbd-4154-af40-06b15d64160d" providerId="ADAL" clId="{B719CD7F-DBEA-4DF2-87F8-6BC2EA056074}" dt="2024-12-15T06:33:09.755" v="2812" actId="478"/>
          <ac:spMkLst>
            <pc:docMk/>
            <pc:sldMk cId="3094894407" sldId="2147479889"/>
            <ac:spMk id="115" creationId="{8C6C2C27-59F5-0416-8C41-BADE186B1D5E}"/>
          </ac:spMkLst>
        </pc:spChg>
        <pc:spChg chg="mod">
          <ac:chgData name="Jatin Shrivas" userId="3727c247-abbd-4154-af40-06b15d64160d" providerId="ADAL" clId="{B719CD7F-DBEA-4DF2-87F8-6BC2EA056074}" dt="2024-12-15T06:32:37.955" v="2809" actId="164"/>
          <ac:spMkLst>
            <pc:docMk/>
            <pc:sldMk cId="3094894407" sldId="2147479889"/>
            <ac:spMk id="168" creationId="{BF09DB48-DAAF-1B5A-6ABD-88EA614B10A3}"/>
          </ac:spMkLst>
        </pc:spChg>
        <pc:spChg chg="mod">
          <ac:chgData name="Jatin Shrivas" userId="3727c247-abbd-4154-af40-06b15d64160d" providerId="ADAL" clId="{B719CD7F-DBEA-4DF2-87F8-6BC2EA056074}" dt="2024-12-15T06:28:58.528" v="2780"/>
          <ac:spMkLst>
            <pc:docMk/>
            <pc:sldMk cId="3094894407" sldId="2147479889"/>
            <ac:spMk id="4122" creationId="{D6B55F99-BFB0-1E4E-2E69-09B49C3639EB}"/>
          </ac:spMkLst>
        </pc:spChg>
        <pc:spChg chg="mod">
          <ac:chgData name="Jatin Shrivas" userId="3727c247-abbd-4154-af40-06b15d64160d" providerId="ADAL" clId="{B719CD7F-DBEA-4DF2-87F8-6BC2EA056074}" dt="2024-12-15T06:28:46.945" v="2777"/>
          <ac:spMkLst>
            <pc:docMk/>
            <pc:sldMk cId="3094894407" sldId="2147479889"/>
            <ac:spMk id="4123" creationId="{842873E3-3536-91C6-C7DC-E72045B2C8BB}"/>
          </ac:spMkLst>
        </pc:spChg>
        <pc:spChg chg="mod">
          <ac:chgData name="Jatin Shrivas" userId="3727c247-abbd-4154-af40-06b15d64160d" providerId="ADAL" clId="{B719CD7F-DBEA-4DF2-87F8-6BC2EA056074}" dt="2024-12-15T06:25:40.163" v="2508"/>
          <ac:spMkLst>
            <pc:docMk/>
            <pc:sldMk cId="3094894407" sldId="2147479889"/>
            <ac:spMk id="4124" creationId="{45CF1A7C-B826-9422-5032-ED13D88DA150}"/>
          </ac:spMkLst>
        </pc:spChg>
        <pc:spChg chg="mod">
          <ac:chgData name="Jatin Shrivas" userId="3727c247-abbd-4154-af40-06b15d64160d" providerId="ADAL" clId="{B719CD7F-DBEA-4DF2-87F8-6BC2EA056074}" dt="2024-12-15T06:33:00.043" v="2811" actId="14100"/>
          <ac:spMkLst>
            <pc:docMk/>
            <pc:sldMk cId="3094894407" sldId="2147479889"/>
            <ac:spMk id="4126" creationId="{A1800E5D-5FAD-4151-E430-BAC7297C2D49}"/>
          </ac:spMkLst>
        </pc:spChg>
        <pc:spChg chg="mod">
          <ac:chgData name="Jatin Shrivas" userId="3727c247-abbd-4154-af40-06b15d64160d" providerId="ADAL" clId="{B719CD7F-DBEA-4DF2-87F8-6BC2EA056074}" dt="2024-12-15T06:32:37.955" v="2809" actId="164"/>
          <ac:spMkLst>
            <pc:docMk/>
            <pc:sldMk cId="3094894407" sldId="2147479889"/>
            <ac:spMk id="4146" creationId="{6FCEC7C1-1589-A046-968B-3731E6E6F18D}"/>
          </ac:spMkLst>
        </pc:spChg>
        <pc:spChg chg="del mod">
          <ac:chgData name="Jatin Shrivas" userId="3727c247-abbd-4154-af40-06b15d64160d" providerId="ADAL" clId="{B719CD7F-DBEA-4DF2-87F8-6BC2EA056074}" dt="2024-12-15T06:33:09.755" v="2812" actId="478"/>
          <ac:spMkLst>
            <pc:docMk/>
            <pc:sldMk cId="3094894407" sldId="2147479889"/>
            <ac:spMk id="4147" creationId="{00E510CE-B3C5-C522-A842-41C5CA3EAD88}"/>
          </ac:spMkLst>
        </pc:spChg>
        <pc:spChg chg="del mod">
          <ac:chgData name="Jatin Shrivas" userId="3727c247-abbd-4154-af40-06b15d64160d" providerId="ADAL" clId="{B719CD7F-DBEA-4DF2-87F8-6BC2EA056074}" dt="2024-12-15T06:21:11.836" v="2323" actId="478"/>
          <ac:spMkLst>
            <pc:docMk/>
            <pc:sldMk cId="3094894407" sldId="2147479889"/>
            <ac:spMk id="4148" creationId="{83CFFE05-36C7-4D47-198B-09E50D129669}"/>
          </ac:spMkLst>
        </pc:spChg>
        <pc:spChg chg="mod">
          <ac:chgData name="Jatin Shrivas" userId="3727c247-abbd-4154-af40-06b15d64160d" providerId="ADAL" clId="{B719CD7F-DBEA-4DF2-87F8-6BC2EA056074}" dt="2024-12-15T06:32:37.955" v="2809" actId="164"/>
          <ac:spMkLst>
            <pc:docMk/>
            <pc:sldMk cId="3094894407" sldId="2147479889"/>
            <ac:spMk id="4150" creationId="{0008D688-6006-0192-96B7-8EC8EB47B578}"/>
          </ac:spMkLst>
        </pc:spChg>
        <pc:spChg chg="mod">
          <ac:chgData name="Jatin Shrivas" userId="3727c247-abbd-4154-af40-06b15d64160d" providerId="ADAL" clId="{B719CD7F-DBEA-4DF2-87F8-6BC2EA056074}" dt="2024-12-15T06:32:37.955" v="2809" actId="164"/>
          <ac:spMkLst>
            <pc:docMk/>
            <pc:sldMk cId="3094894407" sldId="2147479889"/>
            <ac:spMk id="4153" creationId="{4DCB093D-AA8D-D895-7E4A-E086153C3010}"/>
          </ac:spMkLst>
        </pc:spChg>
        <pc:spChg chg="mod">
          <ac:chgData name="Jatin Shrivas" userId="3727c247-abbd-4154-af40-06b15d64160d" providerId="ADAL" clId="{B719CD7F-DBEA-4DF2-87F8-6BC2EA056074}" dt="2024-12-15T06:29:24.550" v="2787" actId="20577"/>
          <ac:spMkLst>
            <pc:docMk/>
            <pc:sldMk cId="3094894407" sldId="2147479889"/>
            <ac:spMk id="4157" creationId="{959E8998-86B2-699F-0039-114412E631B6}"/>
          </ac:spMkLst>
        </pc:spChg>
        <pc:spChg chg="del">
          <ac:chgData name="Jatin Shrivas" userId="3727c247-abbd-4154-af40-06b15d64160d" providerId="ADAL" clId="{B719CD7F-DBEA-4DF2-87F8-6BC2EA056074}" dt="2024-12-15T06:33:09.755" v="2812" actId="478"/>
          <ac:spMkLst>
            <pc:docMk/>
            <pc:sldMk cId="3094894407" sldId="2147479889"/>
            <ac:spMk id="4159" creationId="{EEE171AB-C230-BFEF-F721-093E975218C6}"/>
          </ac:spMkLst>
        </pc:spChg>
        <pc:grpChg chg="add mod">
          <ac:chgData name="Jatin Shrivas" userId="3727c247-abbd-4154-af40-06b15d64160d" providerId="ADAL" clId="{B719CD7F-DBEA-4DF2-87F8-6BC2EA056074}" dt="2024-12-15T06:32:51.785" v="2810" actId="14100"/>
          <ac:grpSpMkLst>
            <pc:docMk/>
            <pc:sldMk cId="3094894407" sldId="2147479889"/>
            <ac:grpSpMk id="5" creationId="{36E96A41-F60E-5AAC-AB0D-A7E95885B978}"/>
          </ac:grpSpMkLst>
        </pc:grpChg>
        <pc:grpChg chg="mod">
          <ac:chgData name="Jatin Shrivas" userId="3727c247-abbd-4154-af40-06b15d64160d" providerId="ADAL" clId="{B719CD7F-DBEA-4DF2-87F8-6BC2EA056074}" dt="2024-12-15T06:32:37.955" v="2809" actId="164"/>
          <ac:grpSpMkLst>
            <pc:docMk/>
            <pc:sldMk cId="3094894407" sldId="2147479889"/>
            <ac:grpSpMk id="4143" creationId="{174C1C53-5822-9384-CA20-DB68250126AB}"/>
          </ac:grpSpMkLst>
        </pc:grpChg>
        <pc:grpChg chg="del">
          <ac:chgData name="Jatin Shrivas" userId="3727c247-abbd-4154-af40-06b15d64160d" providerId="ADAL" clId="{B719CD7F-DBEA-4DF2-87F8-6BC2EA056074}" dt="2024-12-15T06:33:09.755" v="2812" actId="478"/>
          <ac:grpSpMkLst>
            <pc:docMk/>
            <pc:sldMk cId="3094894407" sldId="2147479889"/>
            <ac:grpSpMk id="4145" creationId="{DA6E69FF-161B-4376-69BC-2FFC92A5E64D}"/>
          </ac:grpSpMkLst>
        </pc:grpChg>
      </pc:sldChg>
      <pc:sldChg chg="addSp delSp modSp add del mod">
        <pc:chgData name="Jatin Shrivas" userId="3727c247-abbd-4154-af40-06b15d64160d" providerId="ADAL" clId="{B719CD7F-DBEA-4DF2-87F8-6BC2EA056074}" dt="2024-12-15T06:37:53.525" v="2955" actId="2696"/>
        <pc:sldMkLst>
          <pc:docMk/>
          <pc:sldMk cId="3876186869" sldId="2147479890"/>
        </pc:sldMkLst>
        <pc:spChg chg="del">
          <ac:chgData name="Jatin Shrivas" userId="3727c247-abbd-4154-af40-06b15d64160d" providerId="ADAL" clId="{B719CD7F-DBEA-4DF2-87F8-6BC2EA056074}" dt="2024-12-15T06:33:29.237" v="2814" actId="478"/>
          <ac:spMkLst>
            <pc:docMk/>
            <pc:sldMk cId="3876186869" sldId="2147479890"/>
            <ac:spMk id="2" creationId="{1D5CDA8F-F665-B5C0-2E27-A4C757B641D7}"/>
          </ac:spMkLst>
        </pc:spChg>
        <pc:spChg chg="del">
          <ac:chgData name="Jatin Shrivas" userId="3727c247-abbd-4154-af40-06b15d64160d" providerId="ADAL" clId="{B719CD7F-DBEA-4DF2-87F8-6BC2EA056074}" dt="2024-12-15T06:33:29.237" v="2814" actId="478"/>
          <ac:spMkLst>
            <pc:docMk/>
            <pc:sldMk cId="3876186869" sldId="2147479890"/>
            <ac:spMk id="3" creationId="{0ACAE371-122B-4126-6D3F-95461B09A7AC}"/>
          </ac:spMkLst>
        </pc:spChg>
        <pc:spChg chg="del">
          <ac:chgData name="Jatin Shrivas" userId="3727c247-abbd-4154-af40-06b15d64160d" providerId="ADAL" clId="{B719CD7F-DBEA-4DF2-87F8-6BC2EA056074}" dt="2024-12-15T06:33:29.237" v="2814" actId="478"/>
          <ac:spMkLst>
            <pc:docMk/>
            <pc:sldMk cId="3876186869" sldId="2147479890"/>
            <ac:spMk id="7" creationId="{E902019B-3306-A2A3-675C-4D697EE32FCD}"/>
          </ac:spMkLst>
        </pc:spChg>
        <pc:spChg chg="mod">
          <ac:chgData name="Jatin Shrivas" userId="3727c247-abbd-4154-af40-06b15d64160d" providerId="ADAL" clId="{B719CD7F-DBEA-4DF2-87F8-6BC2EA056074}" dt="2024-12-15T06:33:35.749" v="2815"/>
          <ac:spMkLst>
            <pc:docMk/>
            <pc:sldMk cId="3876186869" sldId="2147479890"/>
            <ac:spMk id="8" creationId="{E7A17605-6268-7749-BC07-0CB052BBD4FE}"/>
          </ac:spMkLst>
        </pc:spChg>
        <pc:spChg chg="mod">
          <ac:chgData name="Jatin Shrivas" userId="3727c247-abbd-4154-af40-06b15d64160d" providerId="ADAL" clId="{B719CD7F-DBEA-4DF2-87F8-6BC2EA056074}" dt="2024-12-15T06:33:35.749" v="2815"/>
          <ac:spMkLst>
            <pc:docMk/>
            <pc:sldMk cId="3876186869" sldId="2147479890"/>
            <ac:spMk id="9" creationId="{429B58CC-2418-FC84-1F46-326F40AC765A}"/>
          </ac:spMkLst>
        </pc:spChg>
        <pc:spChg chg="mod">
          <ac:chgData name="Jatin Shrivas" userId="3727c247-abbd-4154-af40-06b15d64160d" providerId="ADAL" clId="{B719CD7F-DBEA-4DF2-87F8-6BC2EA056074}" dt="2024-12-15T06:33:35.749" v="2815"/>
          <ac:spMkLst>
            <pc:docMk/>
            <pc:sldMk cId="3876186869" sldId="2147479890"/>
            <ac:spMk id="10" creationId="{8173188B-7D12-DA49-7A23-599DAFB8242E}"/>
          </ac:spMkLst>
        </pc:spChg>
        <pc:spChg chg="mod">
          <ac:chgData name="Jatin Shrivas" userId="3727c247-abbd-4154-af40-06b15d64160d" providerId="ADAL" clId="{B719CD7F-DBEA-4DF2-87F8-6BC2EA056074}" dt="2024-12-15T06:33:35.749" v="2815"/>
          <ac:spMkLst>
            <pc:docMk/>
            <pc:sldMk cId="3876186869" sldId="2147479890"/>
            <ac:spMk id="11" creationId="{7645105C-5D5E-C1E3-B5E0-ADB3ABFCD08C}"/>
          </ac:spMkLst>
        </pc:spChg>
        <pc:spChg chg="mod">
          <ac:chgData name="Jatin Shrivas" userId="3727c247-abbd-4154-af40-06b15d64160d" providerId="ADAL" clId="{B719CD7F-DBEA-4DF2-87F8-6BC2EA056074}" dt="2024-12-15T06:33:35.749" v="2815"/>
          <ac:spMkLst>
            <pc:docMk/>
            <pc:sldMk cId="3876186869" sldId="2147479890"/>
            <ac:spMk id="12" creationId="{A3A42C2A-3674-BF2F-DBF7-DEC7AF5E3EE1}"/>
          </ac:spMkLst>
        </pc:spChg>
        <pc:spChg chg="mod">
          <ac:chgData name="Jatin Shrivas" userId="3727c247-abbd-4154-af40-06b15d64160d" providerId="ADAL" clId="{B719CD7F-DBEA-4DF2-87F8-6BC2EA056074}" dt="2024-12-15T06:33:35.749" v="2815"/>
          <ac:spMkLst>
            <pc:docMk/>
            <pc:sldMk cId="3876186869" sldId="2147479890"/>
            <ac:spMk id="13" creationId="{1C9B6152-6CE5-EE65-E764-B893F99C2AEE}"/>
          </ac:spMkLst>
        </pc:spChg>
        <pc:spChg chg="mod">
          <ac:chgData name="Jatin Shrivas" userId="3727c247-abbd-4154-af40-06b15d64160d" providerId="ADAL" clId="{B719CD7F-DBEA-4DF2-87F8-6BC2EA056074}" dt="2024-12-15T06:33:35.749" v="2815"/>
          <ac:spMkLst>
            <pc:docMk/>
            <pc:sldMk cId="3876186869" sldId="2147479890"/>
            <ac:spMk id="14" creationId="{9328BC44-FDA1-1235-2664-E5A89F53E096}"/>
          </ac:spMkLst>
        </pc:spChg>
        <pc:spChg chg="mod">
          <ac:chgData name="Jatin Shrivas" userId="3727c247-abbd-4154-af40-06b15d64160d" providerId="ADAL" clId="{B719CD7F-DBEA-4DF2-87F8-6BC2EA056074}" dt="2024-12-15T06:33:46.515" v="2862"/>
          <ac:spMkLst>
            <pc:docMk/>
            <pc:sldMk cId="3876186869" sldId="2147479890"/>
            <ac:spMk id="18" creationId="{49DD2EF3-FEE3-7B85-2C98-5ADB2ED70F16}"/>
          </ac:spMkLst>
        </pc:spChg>
        <pc:spChg chg="mod">
          <ac:chgData name="Jatin Shrivas" userId="3727c247-abbd-4154-af40-06b15d64160d" providerId="ADAL" clId="{B719CD7F-DBEA-4DF2-87F8-6BC2EA056074}" dt="2024-12-15T06:33:46.515" v="2862"/>
          <ac:spMkLst>
            <pc:docMk/>
            <pc:sldMk cId="3876186869" sldId="2147479890"/>
            <ac:spMk id="19" creationId="{5F9BFAE7-85A0-24A7-A8C7-0CFE2273094F}"/>
          </ac:spMkLst>
        </pc:spChg>
        <pc:spChg chg="mod">
          <ac:chgData name="Jatin Shrivas" userId="3727c247-abbd-4154-af40-06b15d64160d" providerId="ADAL" clId="{B719CD7F-DBEA-4DF2-87F8-6BC2EA056074}" dt="2024-12-15T06:33:46.515" v="2862"/>
          <ac:spMkLst>
            <pc:docMk/>
            <pc:sldMk cId="3876186869" sldId="2147479890"/>
            <ac:spMk id="20" creationId="{613CBA36-BEE0-BD6D-7996-D377AAE25B07}"/>
          </ac:spMkLst>
        </pc:spChg>
        <pc:spChg chg="mod">
          <ac:chgData name="Jatin Shrivas" userId="3727c247-abbd-4154-af40-06b15d64160d" providerId="ADAL" clId="{B719CD7F-DBEA-4DF2-87F8-6BC2EA056074}" dt="2024-12-15T06:33:46.515" v="2862"/>
          <ac:spMkLst>
            <pc:docMk/>
            <pc:sldMk cId="3876186869" sldId="2147479890"/>
            <ac:spMk id="21" creationId="{7F785B24-F37F-4BC2-E6EF-5520E7E8B5B8}"/>
          </ac:spMkLst>
        </pc:spChg>
        <pc:spChg chg="mod">
          <ac:chgData name="Jatin Shrivas" userId="3727c247-abbd-4154-af40-06b15d64160d" providerId="ADAL" clId="{B719CD7F-DBEA-4DF2-87F8-6BC2EA056074}" dt="2024-12-15T06:33:46.515" v="2862"/>
          <ac:spMkLst>
            <pc:docMk/>
            <pc:sldMk cId="3876186869" sldId="2147479890"/>
            <ac:spMk id="22" creationId="{406B6812-DCFF-BC17-4D7C-C31906980FA9}"/>
          </ac:spMkLst>
        </pc:spChg>
        <pc:spChg chg="mod">
          <ac:chgData name="Jatin Shrivas" userId="3727c247-abbd-4154-af40-06b15d64160d" providerId="ADAL" clId="{B719CD7F-DBEA-4DF2-87F8-6BC2EA056074}" dt="2024-12-15T06:33:46.515" v="2862"/>
          <ac:spMkLst>
            <pc:docMk/>
            <pc:sldMk cId="3876186869" sldId="2147479890"/>
            <ac:spMk id="23" creationId="{E8485F45-B1E6-0724-BCC6-0B133182D995}"/>
          </ac:spMkLst>
        </pc:spChg>
        <pc:spChg chg="mod">
          <ac:chgData name="Jatin Shrivas" userId="3727c247-abbd-4154-af40-06b15d64160d" providerId="ADAL" clId="{B719CD7F-DBEA-4DF2-87F8-6BC2EA056074}" dt="2024-12-15T06:33:46.515" v="2862"/>
          <ac:spMkLst>
            <pc:docMk/>
            <pc:sldMk cId="3876186869" sldId="2147479890"/>
            <ac:spMk id="24" creationId="{634655B1-C8CF-21A7-0132-DDEF1C780FB6}"/>
          </ac:spMkLst>
        </pc:spChg>
        <pc:spChg chg="del">
          <ac:chgData name="Jatin Shrivas" userId="3727c247-abbd-4154-af40-06b15d64160d" providerId="ADAL" clId="{B719CD7F-DBEA-4DF2-87F8-6BC2EA056074}" dt="2024-12-15T06:33:29.237" v="2814" actId="478"/>
          <ac:spMkLst>
            <pc:docMk/>
            <pc:sldMk cId="3876186869" sldId="2147479890"/>
            <ac:spMk id="4157" creationId="{00206FD3-0DAA-1717-CE19-F1A1B55645C2}"/>
          </ac:spMkLst>
        </pc:spChg>
        <pc:spChg chg="del">
          <ac:chgData name="Jatin Shrivas" userId="3727c247-abbd-4154-af40-06b15d64160d" providerId="ADAL" clId="{B719CD7F-DBEA-4DF2-87F8-6BC2EA056074}" dt="2024-12-15T06:33:29.237" v="2814" actId="478"/>
          <ac:spMkLst>
            <pc:docMk/>
            <pc:sldMk cId="3876186869" sldId="2147479890"/>
            <ac:spMk id="4158" creationId="{C7DD4EAE-56ED-EB43-E8FF-50F799955983}"/>
          </ac:spMkLst>
        </pc:spChg>
        <pc:grpChg chg="add mod">
          <ac:chgData name="Jatin Shrivas" userId="3727c247-abbd-4154-af40-06b15d64160d" providerId="ADAL" clId="{B719CD7F-DBEA-4DF2-87F8-6BC2EA056074}" dt="2024-12-15T06:33:43.441" v="2861" actId="1037"/>
          <ac:grpSpMkLst>
            <pc:docMk/>
            <pc:sldMk cId="3876186869" sldId="2147479890"/>
            <ac:grpSpMk id="4" creationId="{1F145614-18BA-1894-1E5B-47272E4C7333}"/>
          </ac:grpSpMkLst>
        </pc:grpChg>
        <pc:grpChg chg="mod">
          <ac:chgData name="Jatin Shrivas" userId="3727c247-abbd-4154-af40-06b15d64160d" providerId="ADAL" clId="{B719CD7F-DBEA-4DF2-87F8-6BC2EA056074}" dt="2024-12-15T06:33:35.749" v="2815"/>
          <ac:grpSpMkLst>
            <pc:docMk/>
            <pc:sldMk cId="3876186869" sldId="2147479890"/>
            <ac:grpSpMk id="6" creationId="{370F18B4-E99D-C4EF-2FA2-4B91452CB3FB}"/>
          </ac:grpSpMkLst>
        </pc:grpChg>
        <pc:grpChg chg="add mod">
          <ac:chgData name="Jatin Shrivas" userId="3727c247-abbd-4154-af40-06b15d64160d" providerId="ADAL" clId="{B719CD7F-DBEA-4DF2-87F8-6BC2EA056074}" dt="2024-12-15T06:33:54.507" v="2910" actId="1037"/>
          <ac:grpSpMkLst>
            <pc:docMk/>
            <pc:sldMk cId="3876186869" sldId="2147479890"/>
            <ac:grpSpMk id="16" creationId="{CC4D796C-4331-71C9-B12B-5ED3B877C5A6}"/>
          </ac:grpSpMkLst>
        </pc:grpChg>
        <pc:grpChg chg="mod">
          <ac:chgData name="Jatin Shrivas" userId="3727c247-abbd-4154-af40-06b15d64160d" providerId="ADAL" clId="{B719CD7F-DBEA-4DF2-87F8-6BC2EA056074}" dt="2024-12-15T06:33:46.515" v="2862"/>
          <ac:grpSpMkLst>
            <pc:docMk/>
            <pc:sldMk cId="3876186869" sldId="2147479890"/>
            <ac:grpSpMk id="17" creationId="{8566EE91-35FF-1ED5-D7D6-8599671F0481}"/>
          </ac:grpSpMkLst>
        </pc:grpChg>
        <pc:grpChg chg="del">
          <ac:chgData name="Jatin Shrivas" userId="3727c247-abbd-4154-af40-06b15d64160d" providerId="ADAL" clId="{B719CD7F-DBEA-4DF2-87F8-6BC2EA056074}" dt="2024-12-15T06:33:29.237" v="2814" actId="478"/>
          <ac:grpSpMkLst>
            <pc:docMk/>
            <pc:sldMk cId="3876186869" sldId="2147479890"/>
            <ac:grpSpMk id="4144" creationId="{9800A12C-8CC6-3799-7DC3-F93B8A8362CD}"/>
          </ac:grpSpMkLst>
        </pc:grpChg>
        <pc:picChg chg="mod">
          <ac:chgData name="Jatin Shrivas" userId="3727c247-abbd-4154-af40-06b15d64160d" providerId="ADAL" clId="{B719CD7F-DBEA-4DF2-87F8-6BC2EA056074}" dt="2024-12-15T06:33:35.749" v="2815"/>
          <ac:picMkLst>
            <pc:docMk/>
            <pc:sldMk cId="3876186869" sldId="2147479890"/>
            <ac:picMk id="15" creationId="{45EEDE98-3E82-97D3-68F1-AE5C5B821933}"/>
          </ac:picMkLst>
        </pc:picChg>
        <pc:picChg chg="mod">
          <ac:chgData name="Jatin Shrivas" userId="3727c247-abbd-4154-af40-06b15d64160d" providerId="ADAL" clId="{B719CD7F-DBEA-4DF2-87F8-6BC2EA056074}" dt="2024-12-15T06:33:46.515" v="2862"/>
          <ac:picMkLst>
            <pc:docMk/>
            <pc:sldMk cId="3876186869" sldId="2147479890"/>
            <ac:picMk id="25" creationId="{64AE4D89-8DFF-DB63-D19F-A918834015A6}"/>
          </ac:picMkLst>
        </pc:picChg>
      </pc:sldChg>
      <pc:sldChg chg="addSp modSp add mod ord">
        <pc:chgData name="Jatin Shrivas" userId="3727c247-abbd-4154-af40-06b15d64160d" providerId="ADAL" clId="{B719CD7F-DBEA-4DF2-87F8-6BC2EA056074}" dt="2024-12-15T06:36:51.774" v="2952"/>
        <pc:sldMkLst>
          <pc:docMk/>
          <pc:sldMk cId="2952972786" sldId="2147479891"/>
        </pc:sldMkLst>
        <pc:spChg chg="add mod">
          <ac:chgData name="Jatin Shrivas" userId="3727c247-abbd-4154-af40-06b15d64160d" providerId="ADAL" clId="{B719CD7F-DBEA-4DF2-87F8-6BC2EA056074}" dt="2024-12-15T06:35:10.247" v="2944" actId="1037"/>
          <ac:spMkLst>
            <pc:docMk/>
            <pc:sldMk cId="2952972786" sldId="2147479891"/>
            <ac:spMk id="2" creationId="{34271DB7-655B-E8F2-02DA-D660E1555A11}"/>
          </ac:spMkLst>
        </pc:spChg>
        <pc:spChg chg="mod">
          <ac:chgData name="Jatin Shrivas" userId="3727c247-abbd-4154-af40-06b15d64160d" providerId="ADAL" clId="{B719CD7F-DBEA-4DF2-87F8-6BC2EA056074}" dt="2024-12-15T06:36:51.774" v="2952"/>
          <ac:spMkLst>
            <pc:docMk/>
            <pc:sldMk cId="2952972786" sldId="2147479891"/>
            <ac:spMk id="7" creationId="{F2C41535-5B91-79B9-B5F6-6B96E3D23EBB}"/>
          </ac:spMkLst>
        </pc:spChg>
        <pc:spChg chg="mod">
          <ac:chgData name="Jatin Shrivas" userId="3727c247-abbd-4154-af40-06b15d64160d" providerId="ADAL" clId="{B719CD7F-DBEA-4DF2-87F8-6BC2EA056074}" dt="2024-12-15T06:36:11.255" v="2948"/>
          <ac:spMkLst>
            <pc:docMk/>
            <pc:sldMk cId="2952972786" sldId="2147479891"/>
            <ac:spMk id="168" creationId="{5F0C0457-9BFA-FAD4-D6F8-BFD6CBA72DF1}"/>
          </ac:spMkLst>
        </pc:spChg>
        <pc:spChg chg="mod">
          <ac:chgData name="Jatin Shrivas" userId="3727c247-abbd-4154-af40-06b15d64160d" providerId="ADAL" clId="{B719CD7F-DBEA-4DF2-87F8-6BC2EA056074}" dt="2024-12-15T06:36:34.654" v="2950"/>
          <ac:spMkLst>
            <pc:docMk/>
            <pc:sldMk cId="2952972786" sldId="2147479891"/>
            <ac:spMk id="4122" creationId="{B27427C2-0CEF-5664-142E-F3A99A5C7E4C}"/>
          </ac:spMkLst>
        </pc:spChg>
        <pc:spChg chg="mod">
          <ac:chgData name="Jatin Shrivas" userId="3727c247-abbd-4154-af40-06b15d64160d" providerId="ADAL" clId="{B719CD7F-DBEA-4DF2-87F8-6BC2EA056074}" dt="2024-12-15T06:36:26.322" v="2949"/>
          <ac:spMkLst>
            <pc:docMk/>
            <pc:sldMk cId="2952972786" sldId="2147479891"/>
            <ac:spMk id="4123" creationId="{DD304CA9-0591-DEEB-0056-C28CA880812F}"/>
          </ac:spMkLst>
        </pc:spChg>
        <pc:spChg chg="mod">
          <ac:chgData name="Jatin Shrivas" userId="3727c247-abbd-4154-af40-06b15d64160d" providerId="ADAL" clId="{B719CD7F-DBEA-4DF2-87F8-6BC2EA056074}" dt="2024-12-15T06:35:48.416" v="2946"/>
          <ac:spMkLst>
            <pc:docMk/>
            <pc:sldMk cId="2952972786" sldId="2147479891"/>
            <ac:spMk id="4124" creationId="{97A496D6-6DB2-8A95-1656-F60BE26D29CE}"/>
          </ac:spMkLst>
        </pc:spChg>
        <pc:spChg chg="mod">
          <ac:chgData name="Jatin Shrivas" userId="3727c247-abbd-4154-af40-06b15d64160d" providerId="ADAL" clId="{B719CD7F-DBEA-4DF2-87F8-6BC2EA056074}" dt="2024-12-15T06:35:23.333" v="2945"/>
          <ac:spMkLst>
            <pc:docMk/>
            <pc:sldMk cId="2952972786" sldId="2147479891"/>
            <ac:spMk id="4126" creationId="{CCE6CDB7-8572-FFDD-E38C-6B4C51DC0672}"/>
          </ac:spMkLst>
        </pc:spChg>
        <pc:spChg chg="mod">
          <ac:chgData name="Jatin Shrivas" userId="3727c247-abbd-4154-af40-06b15d64160d" providerId="ADAL" clId="{B719CD7F-DBEA-4DF2-87F8-6BC2EA056074}" dt="2024-12-15T06:34:47.804" v="2915" actId="20577"/>
          <ac:spMkLst>
            <pc:docMk/>
            <pc:sldMk cId="2952972786" sldId="2147479891"/>
            <ac:spMk id="4146" creationId="{2359F005-6EC1-589D-8B5E-FBDCAADF58FB}"/>
          </ac:spMkLst>
        </pc:spChg>
        <pc:spChg chg="mod">
          <ac:chgData name="Jatin Shrivas" userId="3727c247-abbd-4154-af40-06b15d64160d" providerId="ADAL" clId="{B719CD7F-DBEA-4DF2-87F8-6BC2EA056074}" dt="2024-12-15T06:34:53.278" v="2919" actId="20577"/>
          <ac:spMkLst>
            <pc:docMk/>
            <pc:sldMk cId="2952972786" sldId="2147479891"/>
            <ac:spMk id="4148" creationId="{C23A27C7-A55B-BAF5-2E93-9F6DA57C8A4D}"/>
          </ac:spMkLst>
        </pc:spChg>
        <pc:spChg chg="mod">
          <ac:chgData name="Jatin Shrivas" userId="3727c247-abbd-4154-af40-06b15d64160d" providerId="ADAL" clId="{B719CD7F-DBEA-4DF2-87F8-6BC2EA056074}" dt="2024-12-15T06:36:01.545" v="2947"/>
          <ac:spMkLst>
            <pc:docMk/>
            <pc:sldMk cId="2952972786" sldId="2147479891"/>
            <ac:spMk id="4150" creationId="{8A1CE3F6-76A8-CA76-0759-3802B8D73C75}"/>
          </ac:spMkLst>
        </pc:spChg>
        <pc:spChg chg="mod">
          <ac:chgData name="Jatin Shrivas" userId="3727c247-abbd-4154-af40-06b15d64160d" providerId="ADAL" clId="{B719CD7F-DBEA-4DF2-87F8-6BC2EA056074}" dt="2024-12-15T06:36:43.382" v="2951"/>
          <ac:spMkLst>
            <pc:docMk/>
            <pc:sldMk cId="2952972786" sldId="2147479891"/>
            <ac:spMk id="4157" creationId="{BF4914C3-C20B-47A8-BD04-2920317BEC1F}"/>
          </ac:spMkLst>
        </pc:spChg>
      </pc:sldChg>
      <pc:sldChg chg="addSp delSp modSp add mod">
        <pc:chgData name="Jatin Shrivas" userId="3727c247-abbd-4154-af40-06b15d64160d" providerId="ADAL" clId="{B719CD7F-DBEA-4DF2-87F8-6BC2EA056074}" dt="2024-12-15T06:43:47.041" v="3756" actId="115"/>
        <pc:sldMkLst>
          <pc:docMk/>
          <pc:sldMk cId="3271630246" sldId="2147479892"/>
        </pc:sldMkLst>
        <pc:spChg chg="mod">
          <ac:chgData name="Jatin Shrivas" userId="3727c247-abbd-4154-af40-06b15d64160d" providerId="ADAL" clId="{B719CD7F-DBEA-4DF2-87F8-6BC2EA056074}" dt="2024-12-15T06:38:40.058" v="3074" actId="20577"/>
          <ac:spMkLst>
            <pc:docMk/>
            <pc:sldMk cId="3271630246" sldId="2147479892"/>
            <ac:spMk id="2" creationId="{44AC1D7C-9943-F17A-17C6-E7BF1E995F6A}"/>
          </ac:spMkLst>
        </pc:spChg>
        <pc:spChg chg="add mod">
          <ac:chgData name="Jatin Shrivas" userId="3727c247-abbd-4154-af40-06b15d64160d" providerId="ADAL" clId="{B719CD7F-DBEA-4DF2-87F8-6BC2EA056074}" dt="2024-12-15T06:38:43.238" v="3076" actId="20577"/>
          <ac:spMkLst>
            <pc:docMk/>
            <pc:sldMk cId="3271630246" sldId="2147479892"/>
            <ac:spMk id="3" creationId="{A3FC16C8-E061-BA3C-935A-9950C3A4620F}"/>
          </ac:spMkLst>
        </pc:spChg>
        <pc:spChg chg="add del">
          <ac:chgData name="Jatin Shrivas" userId="3727c247-abbd-4154-af40-06b15d64160d" providerId="ADAL" clId="{B719CD7F-DBEA-4DF2-87F8-6BC2EA056074}" dt="2024-12-15T06:41:05.719" v="3172" actId="22"/>
          <ac:spMkLst>
            <pc:docMk/>
            <pc:sldMk cId="3271630246" sldId="2147479892"/>
            <ac:spMk id="5" creationId="{88409F1A-9A11-69E0-8830-B4FF79AD62BE}"/>
          </ac:spMkLst>
        </pc:spChg>
        <pc:spChg chg="mod">
          <ac:chgData name="Jatin Shrivas" userId="3727c247-abbd-4154-af40-06b15d64160d" providerId="ADAL" clId="{B719CD7F-DBEA-4DF2-87F8-6BC2EA056074}" dt="2024-12-15T06:43:47.041" v="3756" actId="115"/>
          <ac:spMkLst>
            <pc:docMk/>
            <pc:sldMk cId="3271630246" sldId="2147479892"/>
            <ac:spMk id="7" creationId="{62FF80D2-D1AB-E677-453B-020A5B676683}"/>
          </ac:spMkLst>
        </pc:spChg>
        <pc:spChg chg="mod">
          <ac:chgData name="Jatin Shrivas" userId="3727c247-abbd-4154-af40-06b15d64160d" providerId="ADAL" clId="{B719CD7F-DBEA-4DF2-87F8-6BC2EA056074}" dt="2024-12-15T06:42:04.732" v="3481" actId="20577"/>
          <ac:spMkLst>
            <pc:docMk/>
            <pc:sldMk cId="3271630246" sldId="2147479892"/>
            <ac:spMk id="168" creationId="{2343FCC8-90A6-0E3F-DDC2-622926FE605A}"/>
          </ac:spMkLst>
        </pc:spChg>
        <pc:spChg chg="mod">
          <ac:chgData name="Jatin Shrivas" userId="3727c247-abbd-4154-af40-06b15d64160d" providerId="ADAL" clId="{B719CD7F-DBEA-4DF2-87F8-6BC2EA056074}" dt="2024-12-15T06:42:37.072" v="3487"/>
          <ac:spMkLst>
            <pc:docMk/>
            <pc:sldMk cId="3271630246" sldId="2147479892"/>
            <ac:spMk id="4122" creationId="{10D1FB5D-4C8D-4084-D297-0A550F08B56F}"/>
          </ac:spMkLst>
        </pc:spChg>
        <pc:spChg chg="mod">
          <ac:chgData name="Jatin Shrivas" userId="3727c247-abbd-4154-af40-06b15d64160d" providerId="ADAL" clId="{B719CD7F-DBEA-4DF2-87F8-6BC2EA056074}" dt="2024-12-15T06:42:25.223" v="3484"/>
          <ac:spMkLst>
            <pc:docMk/>
            <pc:sldMk cId="3271630246" sldId="2147479892"/>
            <ac:spMk id="4123" creationId="{6E54CEBF-563E-C95F-5B34-E1F671D221FB}"/>
          </ac:spMkLst>
        </pc:spChg>
        <pc:spChg chg="mod">
          <ac:chgData name="Jatin Shrivas" userId="3727c247-abbd-4154-af40-06b15d64160d" providerId="ADAL" clId="{B719CD7F-DBEA-4DF2-87F8-6BC2EA056074}" dt="2024-12-15T06:39:12.394" v="3084"/>
          <ac:spMkLst>
            <pc:docMk/>
            <pc:sldMk cId="3271630246" sldId="2147479892"/>
            <ac:spMk id="4124" creationId="{3502C069-50DF-A7DC-AB7F-ACE700D016F9}"/>
          </ac:spMkLst>
        </pc:spChg>
        <pc:spChg chg="mod">
          <ac:chgData name="Jatin Shrivas" userId="3727c247-abbd-4154-af40-06b15d64160d" providerId="ADAL" clId="{B719CD7F-DBEA-4DF2-87F8-6BC2EA056074}" dt="2024-12-15T06:39:02.440" v="3081"/>
          <ac:spMkLst>
            <pc:docMk/>
            <pc:sldMk cId="3271630246" sldId="2147479892"/>
            <ac:spMk id="4126" creationId="{9CE20893-E2BB-69A5-C771-4EF05214874F}"/>
          </ac:spMkLst>
        </pc:spChg>
        <pc:spChg chg="mod">
          <ac:chgData name="Jatin Shrivas" userId="3727c247-abbd-4154-af40-06b15d64160d" providerId="ADAL" clId="{B719CD7F-DBEA-4DF2-87F8-6BC2EA056074}" dt="2024-12-15T06:37:59.213" v="2956" actId="20577"/>
          <ac:spMkLst>
            <pc:docMk/>
            <pc:sldMk cId="3271630246" sldId="2147479892"/>
            <ac:spMk id="4146" creationId="{4A422064-6712-27DA-04B3-85DA18CAF15B}"/>
          </ac:spMkLst>
        </pc:spChg>
        <pc:spChg chg="mod">
          <ac:chgData name="Jatin Shrivas" userId="3727c247-abbd-4154-af40-06b15d64160d" providerId="ADAL" clId="{B719CD7F-DBEA-4DF2-87F8-6BC2EA056074}" dt="2024-12-15T06:39:33.399" v="3169" actId="5793"/>
          <ac:spMkLst>
            <pc:docMk/>
            <pc:sldMk cId="3271630246" sldId="2147479892"/>
            <ac:spMk id="4150" creationId="{630FAF4E-970A-7D87-AB21-2A76ADA432EA}"/>
          </ac:spMkLst>
        </pc:spChg>
        <pc:spChg chg="mod">
          <ac:chgData name="Jatin Shrivas" userId="3727c247-abbd-4154-af40-06b15d64160d" providerId="ADAL" clId="{B719CD7F-DBEA-4DF2-87F8-6BC2EA056074}" dt="2024-12-15T06:42:48.648" v="3491" actId="20577"/>
          <ac:spMkLst>
            <pc:docMk/>
            <pc:sldMk cId="3271630246" sldId="2147479892"/>
            <ac:spMk id="4157" creationId="{A6D2E57F-8966-C41D-B08F-BA13D42EA19D}"/>
          </ac:spMkLst>
        </pc:spChg>
      </pc:sldChg>
      <pc:sldChg chg="addSp delSp modSp add mod ord">
        <pc:chgData name="Jatin Shrivas" userId="3727c247-abbd-4154-af40-06b15d64160d" providerId="ADAL" clId="{B719CD7F-DBEA-4DF2-87F8-6BC2EA056074}" dt="2024-12-15T07:17:15.200" v="4424" actId="21"/>
        <pc:sldMkLst>
          <pc:docMk/>
          <pc:sldMk cId="4289468715" sldId="2147479893"/>
        </pc:sldMkLst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7" creationId="{3B622E09-FE82-77B8-BDB4-42A14B1A0F70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8" creationId="{87CC2DA6-30A6-D401-F107-37D791B4CDBC}"/>
          </ac:spMkLst>
        </pc:spChg>
        <pc:spChg chg="add mod">
          <ac:chgData name="Jatin Shrivas" userId="3727c247-abbd-4154-af40-06b15d64160d" providerId="ADAL" clId="{B719CD7F-DBEA-4DF2-87F8-6BC2EA056074}" dt="2024-12-15T07:03:16.726" v="4065" actId="207"/>
          <ac:spMkLst>
            <pc:docMk/>
            <pc:sldMk cId="4289468715" sldId="2147479893"/>
            <ac:spMk id="11" creationId="{EA8F4F7E-5DC8-4365-2014-B504116724C8}"/>
          </ac:spMkLst>
        </pc:spChg>
        <pc:spChg chg="add del mod">
          <ac:chgData name="Jatin Shrivas" userId="3727c247-abbd-4154-af40-06b15d64160d" providerId="ADAL" clId="{B719CD7F-DBEA-4DF2-87F8-6BC2EA056074}" dt="2024-12-15T07:16:25.689" v="4403" actId="21"/>
          <ac:spMkLst>
            <pc:docMk/>
            <pc:sldMk cId="4289468715" sldId="2147479893"/>
            <ac:spMk id="14" creationId="{CC56D7AC-ECFC-A896-3191-53312CB4ED0D}"/>
          </ac:spMkLst>
        </pc:spChg>
        <pc:spChg chg="add del mod">
          <ac:chgData name="Jatin Shrivas" userId="3727c247-abbd-4154-af40-06b15d64160d" providerId="ADAL" clId="{B719CD7F-DBEA-4DF2-87F8-6BC2EA056074}" dt="2024-12-15T07:17:15.200" v="4424" actId="21"/>
          <ac:spMkLst>
            <pc:docMk/>
            <pc:sldMk cId="4289468715" sldId="2147479893"/>
            <ac:spMk id="15" creationId="{CC56D7AC-ECFC-A896-3191-53312CB4ED0D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115" creationId="{5FEDC1DF-B10F-527C-3312-97B265601856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125" creationId="{A4FF23C8-9E82-0B35-565F-B3221BF2E1C4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168" creationId="{2F7C6732-CAB2-2F4B-8DE0-FFA05B96596E}"/>
          </ac:spMkLst>
        </pc:spChg>
        <pc:spChg chg="add del">
          <ac:chgData name="Jatin Shrivas" userId="3727c247-abbd-4154-af40-06b15d64160d" providerId="ADAL" clId="{B719CD7F-DBEA-4DF2-87F8-6BC2EA056074}" dt="2024-12-15T06:55:38.918" v="3931" actId="478"/>
          <ac:spMkLst>
            <pc:docMk/>
            <pc:sldMk cId="4289468715" sldId="2147479893"/>
            <ac:spMk id="4113" creationId="{6DBAD10B-812D-775F-7A32-8394F9FDB1CA}"/>
          </ac:spMkLst>
        </pc:spChg>
        <pc:spChg chg="add del mod">
          <ac:chgData name="Jatin Shrivas" userId="3727c247-abbd-4154-af40-06b15d64160d" providerId="ADAL" clId="{B719CD7F-DBEA-4DF2-87F8-6BC2EA056074}" dt="2024-12-15T06:56:03.477" v="4009" actId="20577"/>
          <ac:spMkLst>
            <pc:docMk/>
            <pc:sldMk cId="4289468715" sldId="2147479893"/>
            <ac:spMk id="4114" creationId="{7EE20971-962B-448C-3305-30233CBA120D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4146" creationId="{894D3309-6ACF-3F82-C01B-1A190647B3E4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4147" creationId="{800D3460-96CD-5220-4A9D-5040A70513F3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4148" creationId="{82F7380F-9A2C-0D6F-9BB0-C6CE111D7AB5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4149" creationId="{8FF0E853-5DD0-02A2-A011-BC75325E5E21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4150" creationId="{0EC02038-AE1C-0BE3-E719-523340781001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4153" creationId="{D5667C1A-BB3B-B458-4019-D84C91C11F9B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4157" creationId="{113FED59-FC9C-7782-5849-0A5011AF7C1A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4158" creationId="{CDE8E3CB-14DD-0A56-96A9-36F1964C7BBE}"/>
          </ac:spMkLst>
        </pc:spChg>
        <pc:spChg chg="del">
          <ac:chgData name="Jatin Shrivas" userId="3727c247-abbd-4154-af40-06b15d64160d" providerId="ADAL" clId="{B719CD7F-DBEA-4DF2-87F8-6BC2EA056074}" dt="2024-12-15T06:52:11.645" v="3759" actId="478"/>
          <ac:spMkLst>
            <pc:docMk/>
            <pc:sldMk cId="4289468715" sldId="2147479893"/>
            <ac:spMk id="4159" creationId="{1E74C570-91E0-CFE0-5A9B-A771F77A3236}"/>
          </ac:spMkLst>
        </pc:spChg>
        <pc:spChg chg="add mod">
          <ac:chgData name="Jatin Shrivas" userId="3727c247-abbd-4154-af40-06b15d64160d" providerId="ADAL" clId="{B719CD7F-DBEA-4DF2-87F8-6BC2EA056074}" dt="2024-12-15T06:55:05.431" v="3911"/>
          <ac:spMkLst>
            <pc:docMk/>
            <pc:sldMk cId="4289468715" sldId="2147479893"/>
            <ac:spMk id="5122" creationId="{27D1F767-31F4-9DB1-3CD3-9FFC0707149A}"/>
          </ac:spMkLst>
        </pc:spChg>
        <pc:grpChg chg="del">
          <ac:chgData name="Jatin Shrivas" userId="3727c247-abbd-4154-af40-06b15d64160d" providerId="ADAL" clId="{B719CD7F-DBEA-4DF2-87F8-6BC2EA056074}" dt="2024-12-15T06:52:11.645" v="3759" actId="478"/>
          <ac:grpSpMkLst>
            <pc:docMk/>
            <pc:sldMk cId="4289468715" sldId="2147479893"/>
            <ac:grpSpMk id="4143" creationId="{EB5426F6-2121-08D5-74B1-BBC95BF4A9E8}"/>
          </ac:grpSpMkLst>
        </pc:grpChg>
        <pc:grpChg chg="del">
          <ac:chgData name="Jatin Shrivas" userId="3727c247-abbd-4154-af40-06b15d64160d" providerId="ADAL" clId="{B719CD7F-DBEA-4DF2-87F8-6BC2EA056074}" dt="2024-12-15T06:52:11.645" v="3759" actId="478"/>
          <ac:grpSpMkLst>
            <pc:docMk/>
            <pc:sldMk cId="4289468715" sldId="2147479893"/>
            <ac:grpSpMk id="4144" creationId="{19F6417D-C932-2400-B6D1-EE38382C147F}"/>
          </ac:grpSpMkLst>
        </pc:grpChg>
        <pc:grpChg chg="del">
          <ac:chgData name="Jatin Shrivas" userId="3727c247-abbd-4154-af40-06b15d64160d" providerId="ADAL" clId="{B719CD7F-DBEA-4DF2-87F8-6BC2EA056074}" dt="2024-12-15T06:52:11.645" v="3759" actId="478"/>
          <ac:grpSpMkLst>
            <pc:docMk/>
            <pc:sldMk cId="4289468715" sldId="2147479893"/>
            <ac:grpSpMk id="4145" creationId="{74883CB6-48A6-62C8-54DB-45A9F66DFF38}"/>
          </ac:grpSpMkLst>
        </pc:grpChg>
        <pc:picChg chg="add del mod">
          <ac:chgData name="Jatin Shrivas" userId="3727c247-abbd-4154-af40-06b15d64160d" providerId="ADAL" clId="{B719CD7F-DBEA-4DF2-87F8-6BC2EA056074}" dt="2024-12-15T06:57:27.979" v="4018" actId="478"/>
          <ac:picMkLst>
            <pc:docMk/>
            <pc:sldMk cId="4289468715" sldId="2147479893"/>
            <ac:picMk id="3" creationId="{D85BEE37-4AF4-1A46-B77A-7804CAC7F222}"/>
          </ac:picMkLst>
        </pc:picChg>
        <pc:picChg chg="add mod">
          <ac:chgData name="Jatin Shrivas" userId="3727c247-abbd-4154-af40-06b15d64160d" providerId="ADAL" clId="{B719CD7F-DBEA-4DF2-87F8-6BC2EA056074}" dt="2024-12-15T07:03:33.536" v="4068" actId="14100"/>
          <ac:picMkLst>
            <pc:docMk/>
            <pc:sldMk cId="4289468715" sldId="2147479893"/>
            <ac:picMk id="5" creationId="{7C2E8AC6-23BB-9FFD-C6AF-F965B1970AC8}"/>
          </ac:picMkLst>
        </pc:picChg>
        <pc:picChg chg="add mod">
          <ac:chgData name="Jatin Shrivas" userId="3727c247-abbd-4154-af40-06b15d64160d" providerId="ADAL" clId="{B719CD7F-DBEA-4DF2-87F8-6BC2EA056074}" dt="2024-12-15T07:03:28.996" v="4067" actId="1036"/>
          <ac:picMkLst>
            <pc:docMk/>
            <pc:sldMk cId="4289468715" sldId="2147479893"/>
            <ac:picMk id="9" creationId="{12534469-AABD-735E-F6B7-1BF5C88010AD}"/>
          </ac:picMkLst>
        </pc:picChg>
        <pc:picChg chg="add del mod">
          <ac:chgData name="Jatin Shrivas" userId="3727c247-abbd-4154-af40-06b15d64160d" providerId="ADAL" clId="{B719CD7F-DBEA-4DF2-87F8-6BC2EA056074}" dt="2024-12-15T07:06:31.882" v="4188" actId="21"/>
          <ac:picMkLst>
            <pc:docMk/>
            <pc:sldMk cId="4289468715" sldId="2147479893"/>
            <ac:picMk id="12" creationId="{94A204F3-4DA4-E7F0-7192-506CDE7ED31B}"/>
          </ac:picMkLst>
        </pc:picChg>
        <pc:picChg chg="add del mod">
          <ac:chgData name="Jatin Shrivas" userId="3727c247-abbd-4154-af40-06b15d64160d" providerId="ADAL" clId="{B719CD7F-DBEA-4DF2-87F8-6BC2EA056074}" dt="2024-12-15T07:09:26.838" v="4252" actId="21"/>
          <ac:picMkLst>
            <pc:docMk/>
            <pc:sldMk cId="4289468715" sldId="2147479893"/>
            <ac:picMk id="13" creationId="{D4CAEE95-2AD0-2CC1-3B7F-F7417D1F0B7E}"/>
          </ac:picMkLst>
        </pc:picChg>
      </pc:sldChg>
      <pc:sldChg chg="addSp delSp modSp add mod ord">
        <pc:chgData name="Jatin Shrivas" userId="3727c247-abbd-4154-af40-06b15d64160d" providerId="ADAL" clId="{B719CD7F-DBEA-4DF2-87F8-6BC2EA056074}" dt="2024-12-15T09:08:12.828" v="5999" actId="14100"/>
        <pc:sldMkLst>
          <pc:docMk/>
          <pc:sldMk cId="588644814" sldId="2147479894"/>
        </pc:sldMkLst>
        <pc:spChg chg="add del mod">
          <ac:chgData name="Jatin Shrivas" userId="3727c247-abbd-4154-af40-06b15d64160d" providerId="ADAL" clId="{B719CD7F-DBEA-4DF2-87F8-6BC2EA056074}" dt="2024-12-15T08:32:54.761" v="4897"/>
          <ac:spMkLst>
            <pc:docMk/>
            <pc:sldMk cId="588644814" sldId="2147479894"/>
            <ac:spMk id="8" creationId="{6E159503-1690-E042-AE69-7FF354C2D085}"/>
          </ac:spMkLst>
        </pc:spChg>
        <pc:spChg chg="add del mod">
          <ac:chgData name="Jatin Shrivas" userId="3727c247-abbd-4154-af40-06b15d64160d" providerId="ADAL" clId="{B719CD7F-DBEA-4DF2-87F8-6BC2EA056074}" dt="2024-12-15T08:45:16.097" v="5407" actId="21"/>
          <ac:spMkLst>
            <pc:docMk/>
            <pc:sldMk cId="588644814" sldId="2147479894"/>
            <ac:spMk id="9" creationId="{EE061C83-9A9A-63E4-8D5B-E47AEC73FD2D}"/>
          </ac:spMkLst>
        </pc:spChg>
        <pc:spChg chg="add mod">
          <ac:chgData name="Jatin Shrivas" userId="3727c247-abbd-4154-af40-06b15d64160d" providerId="ADAL" clId="{B719CD7F-DBEA-4DF2-87F8-6BC2EA056074}" dt="2024-12-15T08:44:59.738" v="5404" actId="14100"/>
          <ac:spMkLst>
            <pc:docMk/>
            <pc:sldMk cId="588644814" sldId="2147479894"/>
            <ac:spMk id="10" creationId="{73D7FBDD-F643-2918-1C08-40A06612CFB8}"/>
          </ac:spMkLst>
        </pc:spChg>
        <pc:spChg chg="add mod">
          <ac:chgData name="Jatin Shrivas" userId="3727c247-abbd-4154-af40-06b15d64160d" providerId="ADAL" clId="{B719CD7F-DBEA-4DF2-87F8-6BC2EA056074}" dt="2024-12-15T09:08:06.240" v="5998" actId="27636"/>
          <ac:spMkLst>
            <pc:docMk/>
            <pc:sldMk cId="588644814" sldId="2147479894"/>
            <ac:spMk id="11" creationId="{EE061C83-9A9A-63E4-8D5B-E47AEC73FD2D}"/>
          </ac:spMkLst>
        </pc:spChg>
        <pc:spChg chg="add mod">
          <ac:chgData name="Jatin Shrivas" userId="3727c247-abbd-4154-af40-06b15d64160d" providerId="ADAL" clId="{B719CD7F-DBEA-4DF2-87F8-6BC2EA056074}" dt="2024-12-15T08:45:54.203" v="5412"/>
          <ac:spMkLst>
            <pc:docMk/>
            <pc:sldMk cId="588644814" sldId="2147479894"/>
            <ac:spMk id="12" creationId="{179CF7FE-6E63-93FA-04E0-2C86D66936D2}"/>
          </ac:spMkLst>
        </pc:spChg>
        <pc:spChg chg="del">
          <ac:chgData name="Jatin Shrivas" userId="3727c247-abbd-4154-af40-06b15d64160d" providerId="ADAL" clId="{B719CD7F-DBEA-4DF2-87F8-6BC2EA056074}" dt="2024-12-15T06:53:51.355" v="3867" actId="478"/>
          <ac:spMkLst>
            <pc:docMk/>
            <pc:sldMk cId="588644814" sldId="2147479894"/>
            <ac:spMk id="14" creationId="{2932B2CC-C7A5-35E0-86A8-F0DD8009C664}"/>
          </ac:spMkLst>
        </pc:spChg>
        <pc:spChg chg="mod">
          <ac:chgData name="Jatin Shrivas" userId="3727c247-abbd-4154-af40-06b15d64160d" providerId="ADAL" clId="{B719CD7F-DBEA-4DF2-87F8-6BC2EA056074}" dt="2024-12-15T08:45:54.203" v="5412"/>
          <ac:spMkLst>
            <pc:docMk/>
            <pc:sldMk cId="588644814" sldId="2147479894"/>
            <ac:spMk id="15" creationId="{6594964C-D0CF-679C-BBD7-2D111FC95206}"/>
          </ac:spMkLst>
        </pc:spChg>
        <pc:spChg chg="mod">
          <ac:chgData name="Jatin Shrivas" userId="3727c247-abbd-4154-af40-06b15d64160d" providerId="ADAL" clId="{B719CD7F-DBEA-4DF2-87F8-6BC2EA056074}" dt="2024-12-15T08:45:54.203" v="5412"/>
          <ac:spMkLst>
            <pc:docMk/>
            <pc:sldMk cId="588644814" sldId="2147479894"/>
            <ac:spMk id="16" creationId="{D5CAC757-A945-DD68-E207-15B920841A24}"/>
          </ac:spMkLst>
        </pc:spChg>
        <pc:spChg chg="add del mod">
          <ac:chgData name="Jatin Shrivas" userId="3727c247-abbd-4154-af40-06b15d64160d" providerId="ADAL" clId="{B719CD7F-DBEA-4DF2-87F8-6BC2EA056074}" dt="2024-12-15T08:45:59.576" v="5413" actId="478"/>
          <ac:spMkLst>
            <pc:docMk/>
            <pc:sldMk cId="588644814" sldId="2147479894"/>
            <ac:spMk id="18" creationId="{A6D67C6D-5323-8431-C7B2-998723FB2370}"/>
          </ac:spMkLst>
        </pc:spChg>
        <pc:spChg chg="add del mod">
          <ac:chgData name="Jatin Shrivas" userId="3727c247-abbd-4154-af40-06b15d64160d" providerId="ADAL" clId="{B719CD7F-DBEA-4DF2-87F8-6BC2EA056074}" dt="2024-12-15T08:46:02.502" v="5414" actId="478"/>
          <ac:spMkLst>
            <pc:docMk/>
            <pc:sldMk cId="588644814" sldId="2147479894"/>
            <ac:spMk id="20" creationId="{28A37463-F431-01A1-C544-C6C814431D7E}"/>
          </ac:spMkLst>
        </pc:spChg>
        <pc:spChg chg="del mod">
          <ac:chgData name="Jatin Shrivas" userId="3727c247-abbd-4154-af40-06b15d64160d" providerId="ADAL" clId="{B719CD7F-DBEA-4DF2-87F8-6BC2EA056074}" dt="2024-12-15T06:52:42.700" v="3770"/>
          <ac:spMkLst>
            <pc:docMk/>
            <pc:sldMk cId="588644814" sldId="2147479894"/>
            <ac:spMk id="38" creationId="{82F592CC-3330-358A-759C-95E3A17B6323}"/>
          </ac:spMkLst>
        </pc:spChg>
        <pc:spChg chg="add del mod">
          <ac:chgData name="Jatin Shrivas" userId="3727c247-abbd-4154-af40-06b15d64160d" providerId="ADAL" clId="{B719CD7F-DBEA-4DF2-87F8-6BC2EA056074}" dt="2024-12-15T08:32:59.761" v="4898" actId="478"/>
          <ac:spMkLst>
            <pc:docMk/>
            <pc:sldMk cId="588644814" sldId="2147479894"/>
            <ac:spMk id="41" creationId="{F69302DF-5D03-6CEE-2287-371758A96529}"/>
          </ac:spMkLst>
        </pc:spChg>
        <pc:spChg chg="add del mod">
          <ac:chgData name="Jatin Shrivas" userId="3727c247-abbd-4154-af40-06b15d64160d" providerId="ADAL" clId="{B719CD7F-DBEA-4DF2-87F8-6BC2EA056074}" dt="2024-12-15T08:31:59.313" v="4852" actId="21"/>
          <ac:spMkLst>
            <pc:docMk/>
            <pc:sldMk cId="588644814" sldId="2147479894"/>
            <ac:spMk id="43" creationId="{6E159503-1690-E042-AE69-7FF354C2D085}"/>
          </ac:spMkLst>
        </pc:spChg>
        <pc:spChg chg="del mod">
          <ac:chgData name="Jatin Shrivas" userId="3727c247-abbd-4154-af40-06b15d64160d" providerId="ADAL" clId="{B719CD7F-DBEA-4DF2-87F8-6BC2EA056074}" dt="2024-12-15T06:52:38.557" v="3767"/>
          <ac:spMkLst>
            <pc:docMk/>
            <pc:sldMk cId="588644814" sldId="2147479894"/>
            <ac:spMk id="44" creationId="{B67340D7-74D3-FCAE-7C24-337753B94269}"/>
          </ac:spMkLst>
        </pc:spChg>
        <pc:grpChg chg="add mod">
          <ac:chgData name="Jatin Shrivas" userId="3727c247-abbd-4154-af40-06b15d64160d" providerId="ADAL" clId="{B719CD7F-DBEA-4DF2-87F8-6BC2EA056074}" dt="2024-12-15T08:45:54.203" v="5412"/>
          <ac:grpSpMkLst>
            <pc:docMk/>
            <pc:sldMk cId="588644814" sldId="2147479894"/>
            <ac:grpSpMk id="13" creationId="{F9732F16-3B33-576F-6BE3-86DBAF70F269}"/>
          </ac:grpSpMkLst>
        </pc:grpChg>
        <pc:grpChg chg="del">
          <ac:chgData name="Jatin Shrivas" userId="3727c247-abbd-4154-af40-06b15d64160d" providerId="ADAL" clId="{B719CD7F-DBEA-4DF2-87F8-6BC2EA056074}" dt="2024-12-15T06:53:49.832" v="3866" actId="478"/>
          <ac:grpSpMkLst>
            <pc:docMk/>
            <pc:sldMk cId="588644814" sldId="2147479894"/>
            <ac:grpSpMk id="17" creationId="{ED154493-02CE-D4AC-1F0F-9DB6C1E06265}"/>
          </ac:grpSpMkLst>
        </pc:grpChg>
        <pc:picChg chg="add del mod">
          <ac:chgData name="Jatin Shrivas" userId="3727c247-abbd-4154-af40-06b15d64160d" providerId="ADAL" clId="{B719CD7F-DBEA-4DF2-87F8-6BC2EA056074}" dt="2024-12-15T07:21:15.116" v="4512" actId="21"/>
          <ac:picMkLst>
            <pc:docMk/>
            <pc:sldMk cId="588644814" sldId="2147479894"/>
            <ac:picMk id="3" creationId="{6C937E3D-5AE6-685E-34BD-BD8FEB4B932A}"/>
          </ac:picMkLst>
        </pc:picChg>
        <pc:picChg chg="add del mod">
          <ac:chgData name="Jatin Shrivas" userId="3727c247-abbd-4154-af40-06b15d64160d" providerId="ADAL" clId="{B719CD7F-DBEA-4DF2-87F8-6BC2EA056074}" dt="2024-12-15T07:24:53.178" v="4728" actId="21"/>
          <ac:picMkLst>
            <pc:docMk/>
            <pc:sldMk cId="588644814" sldId="2147479894"/>
            <ac:picMk id="5" creationId="{07B59252-C705-F167-EDCC-A6D471FEAD98}"/>
          </ac:picMkLst>
        </pc:picChg>
        <pc:picChg chg="add del mod">
          <ac:chgData name="Jatin Shrivas" userId="3727c247-abbd-4154-af40-06b15d64160d" providerId="ADAL" clId="{B719CD7F-DBEA-4DF2-87F8-6BC2EA056074}" dt="2024-12-15T07:24:20.540" v="4719" actId="21"/>
          <ac:picMkLst>
            <pc:docMk/>
            <pc:sldMk cId="588644814" sldId="2147479894"/>
            <ac:picMk id="7" creationId="{F73CD9BB-C60E-EE66-B0C7-2F9EA809BA35}"/>
          </ac:picMkLst>
        </pc:picChg>
        <pc:cxnChg chg="add mod">
          <ac:chgData name="Jatin Shrivas" userId="3727c247-abbd-4154-af40-06b15d64160d" providerId="ADAL" clId="{B719CD7F-DBEA-4DF2-87F8-6BC2EA056074}" dt="2024-12-15T09:08:12.828" v="5999" actId="14100"/>
          <ac:cxnSpMkLst>
            <pc:docMk/>
            <pc:sldMk cId="588644814" sldId="2147479894"/>
            <ac:cxnSpMk id="19" creationId="{FB436FB5-2C7F-F6A9-F82B-C099CF37A03F}"/>
          </ac:cxnSpMkLst>
        </pc:cxnChg>
        <pc:cxnChg chg="del">
          <ac:chgData name="Jatin Shrivas" userId="3727c247-abbd-4154-af40-06b15d64160d" providerId="ADAL" clId="{B719CD7F-DBEA-4DF2-87F8-6BC2EA056074}" dt="2024-12-15T08:33:01.877" v="4899" actId="478"/>
          <ac:cxnSpMkLst>
            <pc:docMk/>
            <pc:sldMk cId="588644814" sldId="2147479894"/>
            <ac:cxnSpMk id="40" creationId="{3142B69F-F697-478E-68D7-D24F57E90E19}"/>
          </ac:cxnSpMkLst>
        </pc:cxnChg>
      </pc:sldChg>
      <pc:sldChg chg="addSp delSp modSp add mod ord">
        <pc:chgData name="Jatin Shrivas" userId="3727c247-abbd-4154-af40-06b15d64160d" providerId="ADAL" clId="{B719CD7F-DBEA-4DF2-87F8-6BC2EA056074}" dt="2024-12-15T08:27:22.144" v="4791" actId="20577"/>
        <pc:sldMkLst>
          <pc:docMk/>
          <pc:sldMk cId="1912355146" sldId="2147479895"/>
        </pc:sldMkLst>
        <pc:spChg chg="add del mod">
          <ac:chgData name="Jatin Shrivas" userId="3727c247-abbd-4154-af40-06b15d64160d" providerId="ADAL" clId="{B719CD7F-DBEA-4DF2-87F8-6BC2EA056074}" dt="2024-12-15T06:55:10.346" v="3913" actId="478"/>
          <ac:spMkLst>
            <pc:docMk/>
            <pc:sldMk cId="1912355146" sldId="2147479895"/>
            <ac:spMk id="10" creationId="{248C349B-3D4A-4328-09B3-3A69453C26D7}"/>
          </ac:spMkLst>
        </pc:spChg>
        <pc:spChg chg="add mod">
          <ac:chgData name="Jatin Shrivas" userId="3727c247-abbd-4154-af40-06b15d64160d" providerId="ADAL" clId="{B719CD7F-DBEA-4DF2-87F8-6BC2EA056074}" dt="2024-12-15T06:55:07.858" v="3912"/>
          <ac:spMkLst>
            <pc:docMk/>
            <pc:sldMk cId="1912355146" sldId="2147479895"/>
            <ac:spMk id="15" creationId="{CCDA62FC-636D-85E4-B569-8297A0B96468}"/>
          </ac:spMkLst>
        </pc:spChg>
        <pc:spChg chg="add del mod">
          <ac:chgData name="Jatin Shrivas" userId="3727c247-abbd-4154-af40-06b15d64160d" providerId="ADAL" clId="{B719CD7F-DBEA-4DF2-87F8-6BC2EA056074}" dt="2024-12-15T07:03:52.535" v="4073"/>
          <ac:spMkLst>
            <pc:docMk/>
            <pc:sldMk cId="1912355146" sldId="2147479895"/>
            <ac:spMk id="20" creationId="{E0BFE6F5-E4EE-40F3-DE24-0C061C3146D4}"/>
          </ac:spMkLst>
        </pc:spChg>
        <pc:spChg chg="add mod">
          <ac:chgData name="Jatin Shrivas" userId="3727c247-abbd-4154-af40-06b15d64160d" providerId="ADAL" clId="{B719CD7F-DBEA-4DF2-87F8-6BC2EA056074}" dt="2024-12-15T08:27:22.144" v="4791" actId="20577"/>
          <ac:spMkLst>
            <pc:docMk/>
            <pc:sldMk cId="1912355146" sldId="2147479895"/>
            <ac:spMk id="25" creationId="{FB85ED4F-6888-4D8E-7F8A-A1539BD41A0B}"/>
          </ac:spMkLst>
        </pc:spChg>
        <pc:spChg chg="del mod">
          <ac:chgData name="Jatin Shrivas" userId="3727c247-abbd-4154-af40-06b15d64160d" providerId="ADAL" clId="{B719CD7F-DBEA-4DF2-87F8-6BC2EA056074}" dt="2024-12-15T06:54:51.339" v="3896" actId="21"/>
          <ac:spMkLst>
            <pc:docMk/>
            <pc:sldMk cId="1912355146" sldId="2147479895"/>
            <ac:spMk id="5122" creationId="{27D1F767-31F4-9DB1-3CD3-9FFC0707149A}"/>
          </ac:spMkLst>
        </pc:spChg>
        <pc:grpChg chg="del">
          <ac:chgData name="Jatin Shrivas" userId="3727c247-abbd-4154-af40-06b15d64160d" providerId="ADAL" clId="{B719CD7F-DBEA-4DF2-87F8-6BC2EA056074}" dt="2024-12-15T06:54:44.920" v="3895" actId="478"/>
          <ac:grpSpMkLst>
            <pc:docMk/>
            <pc:sldMk cId="1912355146" sldId="2147479895"/>
            <ac:grpSpMk id="2" creationId="{C5A322C8-0E8B-B9D6-14FE-AC71E48A711F}"/>
          </ac:grpSpMkLst>
        </pc:grpChg>
      </pc:sldChg>
      <pc:sldChg chg="addSp delSp modSp add mod">
        <pc:chgData name="Jatin Shrivas" userId="3727c247-abbd-4154-af40-06b15d64160d" providerId="ADAL" clId="{B719CD7F-DBEA-4DF2-87F8-6BC2EA056074}" dt="2024-12-15T07:24:39.077" v="4726" actId="21"/>
        <pc:sldMkLst>
          <pc:docMk/>
          <pc:sldMk cId="3170404993" sldId="2147479896"/>
        </pc:sldMkLst>
        <pc:spChg chg="del mod">
          <ac:chgData name="Jatin Shrivas" userId="3727c247-abbd-4154-af40-06b15d64160d" providerId="ADAL" clId="{B719CD7F-DBEA-4DF2-87F8-6BC2EA056074}" dt="2024-12-15T07:16:15.399" v="4389" actId="21"/>
          <ac:spMkLst>
            <pc:docMk/>
            <pc:sldMk cId="3170404993" sldId="2147479896"/>
            <ac:spMk id="11" creationId="{CC56D7AC-ECFC-A896-3191-53312CB4ED0D}"/>
          </ac:spMkLst>
        </pc:spChg>
        <pc:spChg chg="add del mod">
          <ac:chgData name="Jatin Shrivas" userId="3727c247-abbd-4154-af40-06b15d64160d" providerId="ADAL" clId="{B719CD7F-DBEA-4DF2-87F8-6BC2EA056074}" dt="2024-12-15T07:17:07.756" v="4411" actId="21"/>
          <ac:spMkLst>
            <pc:docMk/>
            <pc:sldMk cId="3170404993" sldId="2147479896"/>
            <ac:spMk id="14" creationId="{CC56D7AC-ECFC-A896-3191-53312CB4ED0D}"/>
          </ac:spMkLst>
        </pc:spChg>
        <pc:spChg chg="add mod">
          <ac:chgData name="Jatin Shrivas" userId="3727c247-abbd-4154-af40-06b15d64160d" providerId="ADAL" clId="{B719CD7F-DBEA-4DF2-87F8-6BC2EA056074}" dt="2024-12-15T07:17:16.717" v="4425"/>
          <ac:spMkLst>
            <pc:docMk/>
            <pc:sldMk cId="3170404993" sldId="2147479896"/>
            <ac:spMk id="15" creationId="{CC56D7AC-ECFC-A896-3191-53312CB4ED0D}"/>
          </ac:spMkLst>
        </pc:spChg>
        <pc:spChg chg="mod">
          <ac:chgData name="Jatin Shrivas" userId="3727c247-abbd-4154-af40-06b15d64160d" providerId="ADAL" clId="{B719CD7F-DBEA-4DF2-87F8-6BC2EA056074}" dt="2024-12-15T07:15:45.212" v="4366" actId="113"/>
          <ac:spMkLst>
            <pc:docMk/>
            <pc:sldMk cId="3170404993" sldId="2147479896"/>
            <ac:spMk id="4113" creationId="{0541C1B3-E246-961F-F437-2B1763C39462}"/>
          </ac:spMkLst>
        </pc:spChg>
        <pc:spChg chg="mod">
          <ac:chgData name="Jatin Shrivas" userId="3727c247-abbd-4154-af40-06b15d64160d" providerId="ADAL" clId="{B719CD7F-DBEA-4DF2-87F8-6BC2EA056074}" dt="2024-12-15T07:15:40.200" v="4365" actId="1037"/>
          <ac:spMkLst>
            <pc:docMk/>
            <pc:sldMk cId="3170404993" sldId="2147479896"/>
            <ac:spMk id="4114" creationId="{6114BD4B-D80B-6355-CB35-AA475DE78EC7}"/>
          </ac:spMkLst>
        </pc:spChg>
        <pc:picChg chg="add del">
          <ac:chgData name="Jatin Shrivas" userId="3727c247-abbd-4154-af40-06b15d64160d" providerId="ADAL" clId="{B719CD7F-DBEA-4DF2-87F8-6BC2EA056074}" dt="2024-12-15T07:06:17.783" v="4183" actId="21"/>
          <ac:picMkLst>
            <pc:docMk/>
            <pc:sldMk cId="3170404993" sldId="2147479896"/>
            <ac:picMk id="3" creationId="{94A204F3-4DA4-E7F0-7192-506CDE7ED31B}"/>
          </ac:picMkLst>
        </pc:picChg>
        <pc:picChg chg="del">
          <ac:chgData name="Jatin Shrivas" userId="3727c247-abbd-4154-af40-06b15d64160d" providerId="ADAL" clId="{B719CD7F-DBEA-4DF2-87F8-6BC2EA056074}" dt="2024-12-15T07:05:32.467" v="4091" actId="478"/>
          <ac:picMkLst>
            <pc:docMk/>
            <pc:sldMk cId="3170404993" sldId="2147479896"/>
            <ac:picMk id="5" creationId="{C68710FA-0A35-1014-3AEB-4ACE4E54AE0B}"/>
          </ac:picMkLst>
        </pc:picChg>
        <pc:picChg chg="add del">
          <ac:chgData name="Jatin Shrivas" userId="3727c247-abbd-4154-af40-06b15d64160d" providerId="ADAL" clId="{B719CD7F-DBEA-4DF2-87F8-6BC2EA056074}" dt="2024-12-15T07:09:05.507" v="4191" actId="21"/>
          <ac:picMkLst>
            <pc:docMk/>
            <pc:sldMk cId="3170404993" sldId="2147479896"/>
            <ac:picMk id="6" creationId="{D4CAEE95-2AD0-2CC1-3B7F-F7417D1F0B7E}"/>
          </ac:picMkLst>
        </pc:picChg>
        <pc:picChg chg="add del mod">
          <ac:chgData name="Jatin Shrivas" userId="3727c247-abbd-4154-af40-06b15d64160d" providerId="ADAL" clId="{B719CD7F-DBEA-4DF2-87F8-6BC2EA056074}" dt="2024-12-15T07:21:59.704" v="4570" actId="21"/>
          <ac:picMkLst>
            <pc:docMk/>
            <pc:sldMk cId="3170404993" sldId="2147479896"/>
            <ac:picMk id="7" creationId="{6C937E3D-5AE6-685E-34BD-BD8FEB4B932A}"/>
          </ac:picMkLst>
        </pc:picChg>
        <pc:picChg chg="add del mod">
          <ac:chgData name="Jatin Shrivas" userId="3727c247-abbd-4154-af40-06b15d64160d" providerId="ADAL" clId="{B719CD7F-DBEA-4DF2-87F8-6BC2EA056074}" dt="2024-12-15T07:24:39.077" v="4726" actId="21"/>
          <ac:picMkLst>
            <pc:docMk/>
            <pc:sldMk cId="3170404993" sldId="2147479896"/>
            <ac:picMk id="8" creationId="{F73CD9BB-C60E-EE66-B0C7-2F9EA809BA35}"/>
          </ac:picMkLst>
        </pc:picChg>
        <pc:picChg chg="del">
          <ac:chgData name="Jatin Shrivas" userId="3727c247-abbd-4154-af40-06b15d64160d" providerId="ADAL" clId="{B719CD7F-DBEA-4DF2-87F8-6BC2EA056074}" dt="2024-12-15T07:05:32.467" v="4091" actId="478"/>
          <ac:picMkLst>
            <pc:docMk/>
            <pc:sldMk cId="3170404993" sldId="2147479896"/>
            <ac:picMk id="9" creationId="{F5D1179C-785A-80C0-1313-E233893501FF}"/>
          </ac:picMkLst>
        </pc:picChg>
        <pc:picChg chg="add mod">
          <ac:chgData name="Jatin Shrivas" userId="3727c247-abbd-4154-af40-06b15d64160d" providerId="ADAL" clId="{B719CD7F-DBEA-4DF2-87F8-6BC2EA056074}" dt="2024-12-15T07:15:40.200" v="4365" actId="1037"/>
          <ac:picMkLst>
            <pc:docMk/>
            <pc:sldMk cId="3170404993" sldId="2147479896"/>
            <ac:picMk id="12" creationId="{94A204F3-4DA4-E7F0-7192-506CDE7ED31B}"/>
          </ac:picMkLst>
        </pc:picChg>
        <pc:picChg chg="add mod">
          <ac:chgData name="Jatin Shrivas" userId="3727c247-abbd-4154-af40-06b15d64160d" providerId="ADAL" clId="{B719CD7F-DBEA-4DF2-87F8-6BC2EA056074}" dt="2024-12-15T07:15:40.200" v="4365" actId="1037"/>
          <ac:picMkLst>
            <pc:docMk/>
            <pc:sldMk cId="3170404993" sldId="2147479896"/>
            <ac:picMk id="13" creationId="{D4CAEE95-2AD0-2CC1-3B7F-F7417D1F0B7E}"/>
          </ac:picMkLst>
        </pc:picChg>
      </pc:sldChg>
      <pc:sldChg chg="addSp delSp modSp add mod">
        <pc:chgData name="Jatin Shrivas" userId="3727c247-abbd-4154-af40-06b15d64160d" providerId="ADAL" clId="{B719CD7F-DBEA-4DF2-87F8-6BC2EA056074}" dt="2024-12-15T07:27:58.688" v="4751" actId="21"/>
        <pc:sldMkLst>
          <pc:docMk/>
          <pc:sldMk cId="2884957383" sldId="2147479897"/>
        </pc:sldMkLst>
        <pc:spChg chg="del">
          <ac:chgData name="Jatin Shrivas" userId="3727c247-abbd-4154-af40-06b15d64160d" providerId="ADAL" clId="{B719CD7F-DBEA-4DF2-87F8-6BC2EA056074}" dt="2024-12-15T07:24:17.232" v="4718" actId="478"/>
          <ac:spMkLst>
            <pc:docMk/>
            <pc:sldMk cId="2884957383" sldId="2147479897"/>
            <ac:spMk id="15" creationId="{704ECA5D-E7A1-4EE0-2F39-ED8D56C40AC7}"/>
          </ac:spMkLst>
        </pc:spChg>
        <pc:spChg chg="mod">
          <ac:chgData name="Jatin Shrivas" userId="3727c247-abbd-4154-af40-06b15d64160d" providerId="ADAL" clId="{B719CD7F-DBEA-4DF2-87F8-6BC2EA056074}" dt="2024-12-15T07:24:14.536" v="4717" actId="20577"/>
          <ac:spMkLst>
            <pc:docMk/>
            <pc:sldMk cId="2884957383" sldId="2147479897"/>
            <ac:spMk id="4114" creationId="{0BEC338A-1F4D-135F-30AD-CB2667E486A3}"/>
          </ac:spMkLst>
        </pc:spChg>
        <pc:picChg chg="add del mod">
          <ac:chgData name="Jatin Shrivas" userId="3727c247-abbd-4154-af40-06b15d64160d" providerId="ADAL" clId="{B719CD7F-DBEA-4DF2-87F8-6BC2EA056074}" dt="2024-12-15T07:24:32.630" v="4723" actId="21"/>
          <ac:picMkLst>
            <pc:docMk/>
            <pc:sldMk cId="2884957383" sldId="2147479897"/>
            <ac:picMk id="2" creationId="{F73CD9BB-C60E-EE66-B0C7-2F9EA809BA35}"/>
          </ac:picMkLst>
        </pc:picChg>
        <pc:picChg chg="add del mod">
          <ac:chgData name="Jatin Shrivas" userId="3727c247-abbd-4154-af40-06b15d64160d" providerId="ADAL" clId="{B719CD7F-DBEA-4DF2-87F8-6BC2EA056074}" dt="2024-12-15T07:21:54.132" v="4560" actId="21"/>
          <ac:picMkLst>
            <pc:docMk/>
            <pc:sldMk cId="2884957383" sldId="2147479897"/>
            <ac:picMk id="3" creationId="{6C937E3D-5AE6-685E-34BD-BD8FEB4B932A}"/>
          </ac:picMkLst>
        </pc:picChg>
        <pc:picChg chg="add del mod">
          <ac:chgData name="Jatin Shrivas" userId="3727c247-abbd-4154-af40-06b15d64160d" providerId="ADAL" clId="{B719CD7F-DBEA-4DF2-87F8-6BC2EA056074}" dt="2024-12-15T07:26:37.218" v="4740" actId="21"/>
          <ac:picMkLst>
            <pc:docMk/>
            <pc:sldMk cId="2884957383" sldId="2147479897"/>
            <ac:picMk id="4" creationId="{DE2F955F-1126-6D08-A67F-44A1BF11A908}"/>
          </ac:picMkLst>
        </pc:picChg>
        <pc:picChg chg="add del mod">
          <ac:chgData name="Jatin Shrivas" userId="3727c247-abbd-4154-af40-06b15d64160d" providerId="ADAL" clId="{B719CD7F-DBEA-4DF2-87F8-6BC2EA056074}" dt="2024-12-15T07:25:51.697" v="4730" actId="478"/>
          <ac:picMkLst>
            <pc:docMk/>
            <pc:sldMk cId="2884957383" sldId="2147479897"/>
            <ac:picMk id="5" creationId="{07B59252-C705-F167-EDCC-A6D471FEAD98}"/>
          </ac:picMkLst>
        </pc:picChg>
        <pc:picChg chg="add mod">
          <ac:chgData name="Jatin Shrivas" userId="3727c247-abbd-4154-af40-06b15d64160d" providerId="ADAL" clId="{B719CD7F-DBEA-4DF2-87F8-6BC2EA056074}" dt="2024-12-15T07:27:46.996" v="4747" actId="1076"/>
          <ac:picMkLst>
            <pc:docMk/>
            <pc:sldMk cId="2884957383" sldId="2147479897"/>
            <ac:picMk id="7" creationId="{6C937E3D-5AE6-685E-34BD-BD8FEB4B932A}"/>
          </ac:picMkLst>
        </pc:picChg>
        <pc:picChg chg="add mod">
          <ac:chgData name="Jatin Shrivas" userId="3727c247-abbd-4154-af40-06b15d64160d" providerId="ADAL" clId="{B719CD7F-DBEA-4DF2-87F8-6BC2EA056074}" dt="2024-12-15T07:24:40.663" v="4727"/>
          <ac:picMkLst>
            <pc:docMk/>
            <pc:sldMk cId="2884957383" sldId="2147479897"/>
            <ac:picMk id="8" creationId="{F73CD9BB-C60E-EE66-B0C7-2F9EA809BA35}"/>
          </ac:picMkLst>
        </pc:picChg>
        <pc:picChg chg="add del mod">
          <ac:chgData name="Jatin Shrivas" userId="3727c247-abbd-4154-af40-06b15d64160d" providerId="ADAL" clId="{B719CD7F-DBEA-4DF2-87F8-6BC2EA056074}" dt="2024-12-15T07:27:58.688" v="4751" actId="21"/>
          <ac:picMkLst>
            <pc:docMk/>
            <pc:sldMk cId="2884957383" sldId="2147479897"/>
            <ac:picMk id="9" creationId="{58ACD2BB-63E9-2B08-9E4D-8E0E584A6DE6}"/>
          </ac:picMkLst>
        </pc:picChg>
        <pc:picChg chg="del">
          <ac:chgData name="Jatin Shrivas" userId="3727c247-abbd-4154-af40-06b15d64160d" providerId="ADAL" clId="{B719CD7F-DBEA-4DF2-87F8-6BC2EA056074}" dt="2024-12-15T07:21:52.318" v="4559" actId="478"/>
          <ac:picMkLst>
            <pc:docMk/>
            <pc:sldMk cId="2884957383" sldId="2147479897"/>
            <ac:picMk id="12" creationId="{0DEB3474-74B9-9163-AF6A-E01313BA73D9}"/>
          </ac:picMkLst>
        </pc:picChg>
        <pc:picChg chg="add del">
          <ac:chgData name="Jatin Shrivas" userId="3727c247-abbd-4154-af40-06b15d64160d" providerId="ADAL" clId="{B719CD7F-DBEA-4DF2-87F8-6BC2EA056074}" dt="2024-12-15T07:22:02.654" v="4572" actId="478"/>
          <ac:picMkLst>
            <pc:docMk/>
            <pc:sldMk cId="2884957383" sldId="2147479897"/>
            <ac:picMk id="13" creationId="{8A88A557-47B6-FDCA-62B3-0867DF54FC0F}"/>
          </ac:picMkLst>
        </pc:picChg>
      </pc:sldChg>
      <pc:sldChg chg="addSp delSp modSp add mod">
        <pc:chgData name="Jatin Shrivas" userId="3727c247-abbd-4154-af40-06b15d64160d" providerId="ADAL" clId="{B719CD7F-DBEA-4DF2-87F8-6BC2EA056074}" dt="2024-12-15T07:35:29.899" v="4776" actId="21"/>
        <pc:sldMkLst>
          <pc:docMk/>
          <pc:sldMk cId="2764949544" sldId="2147479898"/>
        </pc:sldMkLst>
        <pc:picChg chg="add mod">
          <ac:chgData name="Jatin Shrivas" userId="3727c247-abbd-4154-af40-06b15d64160d" providerId="ADAL" clId="{B719CD7F-DBEA-4DF2-87F8-6BC2EA056074}" dt="2024-12-15T07:26:38.711" v="4741"/>
          <ac:picMkLst>
            <pc:docMk/>
            <pc:sldMk cId="2764949544" sldId="2147479898"/>
            <ac:picMk id="2" creationId="{DE2F955F-1126-6D08-A67F-44A1BF11A908}"/>
          </ac:picMkLst>
        </pc:picChg>
        <pc:picChg chg="add del mod">
          <ac:chgData name="Jatin Shrivas" userId="3727c247-abbd-4154-af40-06b15d64160d" providerId="ADAL" clId="{B719CD7F-DBEA-4DF2-87F8-6BC2EA056074}" dt="2024-12-15T07:34:10.407" v="4763" actId="21"/>
          <ac:picMkLst>
            <pc:docMk/>
            <pc:sldMk cId="2764949544" sldId="2147479898"/>
            <ac:picMk id="3" creationId="{8CDBA93B-9FA7-543B-515A-94EC091F71B5}"/>
          </ac:picMkLst>
        </pc:picChg>
        <pc:picChg chg="add del">
          <ac:chgData name="Jatin Shrivas" userId="3727c247-abbd-4154-af40-06b15d64160d" providerId="ADAL" clId="{B719CD7F-DBEA-4DF2-87F8-6BC2EA056074}" dt="2024-12-15T07:26:32.440" v="4739" actId="478"/>
          <ac:picMkLst>
            <pc:docMk/>
            <pc:sldMk cId="2764949544" sldId="2147479898"/>
            <ac:picMk id="4" creationId="{3118BC9B-36F2-E1C0-8243-69EE83E0F0D3}"/>
          </ac:picMkLst>
        </pc:picChg>
        <pc:picChg chg="add del mod">
          <ac:chgData name="Jatin Shrivas" userId="3727c247-abbd-4154-af40-06b15d64160d" providerId="ADAL" clId="{B719CD7F-DBEA-4DF2-87F8-6BC2EA056074}" dt="2024-12-15T07:35:29.899" v="4776" actId="21"/>
          <ac:picMkLst>
            <pc:docMk/>
            <pc:sldMk cId="2764949544" sldId="2147479898"/>
            <ac:picMk id="5" creationId="{443E1E27-7CA0-09F8-C963-57A6AD8B4B97}"/>
          </ac:picMkLst>
        </pc:picChg>
        <pc:picChg chg="del">
          <ac:chgData name="Jatin Shrivas" userId="3727c247-abbd-4154-af40-06b15d64160d" providerId="ADAL" clId="{B719CD7F-DBEA-4DF2-87F8-6BC2EA056074}" dt="2024-12-15T07:26:32.440" v="4739" actId="478"/>
          <ac:picMkLst>
            <pc:docMk/>
            <pc:sldMk cId="2764949544" sldId="2147479898"/>
            <ac:picMk id="7" creationId="{6A7796DA-8B00-4805-747E-7A0B48F75FC1}"/>
          </ac:picMkLst>
        </pc:picChg>
        <pc:picChg chg="del">
          <ac:chgData name="Jatin Shrivas" userId="3727c247-abbd-4154-af40-06b15d64160d" providerId="ADAL" clId="{B719CD7F-DBEA-4DF2-87F8-6BC2EA056074}" dt="2024-12-15T07:26:32.440" v="4739" actId="478"/>
          <ac:picMkLst>
            <pc:docMk/>
            <pc:sldMk cId="2764949544" sldId="2147479898"/>
            <ac:picMk id="8" creationId="{C6E688C2-D505-141E-4F22-F1A2AE769F28}"/>
          </ac:picMkLst>
        </pc:picChg>
        <pc:picChg chg="add mod">
          <ac:chgData name="Jatin Shrivas" userId="3727c247-abbd-4154-af40-06b15d64160d" providerId="ADAL" clId="{B719CD7F-DBEA-4DF2-87F8-6BC2EA056074}" dt="2024-12-15T07:28:00.422" v="4752"/>
          <ac:picMkLst>
            <pc:docMk/>
            <pc:sldMk cId="2764949544" sldId="2147479898"/>
            <ac:picMk id="9" creationId="{58ACD2BB-63E9-2B08-9E4D-8E0E584A6DE6}"/>
          </ac:picMkLst>
        </pc:picChg>
      </pc:sldChg>
      <pc:sldChg chg="addSp delSp modSp add mod">
        <pc:chgData name="Jatin Shrivas" userId="3727c247-abbd-4154-af40-06b15d64160d" providerId="ADAL" clId="{B719CD7F-DBEA-4DF2-87F8-6BC2EA056074}" dt="2024-12-15T07:35:31.306" v="4777"/>
        <pc:sldMkLst>
          <pc:docMk/>
          <pc:sldMk cId="2204396385" sldId="2147479899"/>
        </pc:sldMkLst>
        <pc:picChg chg="del">
          <ac:chgData name="Jatin Shrivas" userId="3727c247-abbd-4154-af40-06b15d64160d" providerId="ADAL" clId="{B719CD7F-DBEA-4DF2-87F8-6BC2EA056074}" dt="2024-12-15T07:33:44.201" v="4755" actId="478"/>
          <ac:picMkLst>
            <pc:docMk/>
            <pc:sldMk cId="2204396385" sldId="2147479899"/>
            <ac:picMk id="2" creationId="{6194FE15-380F-BACC-D6D8-14EA08A7B3C8}"/>
          </ac:picMkLst>
        </pc:picChg>
        <pc:picChg chg="add del mod">
          <ac:chgData name="Jatin Shrivas" userId="3727c247-abbd-4154-af40-06b15d64160d" providerId="ADAL" clId="{B719CD7F-DBEA-4DF2-87F8-6BC2EA056074}" dt="2024-12-15T07:33:47.968" v="4757" actId="21"/>
          <ac:picMkLst>
            <pc:docMk/>
            <pc:sldMk cId="2204396385" sldId="2147479899"/>
            <ac:picMk id="4" creationId="{8CDBA93B-9FA7-543B-515A-94EC091F71B5}"/>
          </ac:picMkLst>
        </pc:picChg>
        <pc:picChg chg="add mod">
          <ac:chgData name="Jatin Shrivas" userId="3727c247-abbd-4154-af40-06b15d64160d" providerId="ADAL" clId="{B719CD7F-DBEA-4DF2-87F8-6BC2EA056074}" dt="2024-12-15T07:34:11.793" v="4764"/>
          <ac:picMkLst>
            <pc:docMk/>
            <pc:sldMk cId="2204396385" sldId="2147479899"/>
            <ac:picMk id="5" creationId="{8CDBA93B-9FA7-543B-515A-94EC091F71B5}"/>
          </ac:picMkLst>
        </pc:picChg>
        <pc:picChg chg="add del mod">
          <ac:chgData name="Jatin Shrivas" userId="3727c247-abbd-4154-af40-06b15d64160d" providerId="ADAL" clId="{B719CD7F-DBEA-4DF2-87F8-6BC2EA056074}" dt="2024-12-15T07:34:56.622" v="4769" actId="21"/>
          <ac:picMkLst>
            <pc:docMk/>
            <pc:sldMk cId="2204396385" sldId="2147479899"/>
            <ac:picMk id="7" creationId="{443E1E27-7CA0-09F8-C963-57A6AD8B4B97}"/>
          </ac:picMkLst>
        </pc:picChg>
        <pc:picChg chg="add mod">
          <ac:chgData name="Jatin Shrivas" userId="3727c247-abbd-4154-af40-06b15d64160d" providerId="ADAL" clId="{B719CD7F-DBEA-4DF2-87F8-6BC2EA056074}" dt="2024-12-15T07:35:31.306" v="4777"/>
          <ac:picMkLst>
            <pc:docMk/>
            <pc:sldMk cId="2204396385" sldId="2147479899"/>
            <ac:picMk id="8" creationId="{443E1E27-7CA0-09F8-C963-57A6AD8B4B97}"/>
          </ac:picMkLst>
        </pc:picChg>
        <pc:picChg chg="del">
          <ac:chgData name="Jatin Shrivas" userId="3727c247-abbd-4154-af40-06b15d64160d" providerId="ADAL" clId="{B719CD7F-DBEA-4DF2-87F8-6BC2EA056074}" dt="2024-12-15T07:34:26.280" v="4765" actId="478"/>
          <ac:picMkLst>
            <pc:docMk/>
            <pc:sldMk cId="2204396385" sldId="2147479899"/>
            <ac:picMk id="9" creationId="{6331CCE8-235F-97C4-FECC-1ABC3561105E}"/>
          </ac:picMkLst>
        </pc:picChg>
      </pc:sldChg>
      <pc:sldChg chg="addSp delSp modSp add del mod ord">
        <pc:chgData name="Jatin Shrivas" userId="3727c247-abbd-4154-af40-06b15d64160d" providerId="ADAL" clId="{B719CD7F-DBEA-4DF2-87F8-6BC2EA056074}" dt="2024-12-15T08:43:24.958" v="5392" actId="2696"/>
        <pc:sldMkLst>
          <pc:docMk/>
          <pc:sldMk cId="2719350508" sldId="2147479900"/>
        </pc:sldMkLst>
        <pc:spChg chg="add del mod ord">
          <ac:chgData name="Jatin Shrivas" userId="3727c247-abbd-4154-af40-06b15d64160d" providerId="ADAL" clId="{B719CD7F-DBEA-4DF2-87F8-6BC2EA056074}" dt="2024-12-15T08:36:35.996" v="4939" actId="478"/>
          <ac:spMkLst>
            <pc:docMk/>
            <pc:sldMk cId="2719350508" sldId="2147479900"/>
            <ac:spMk id="4" creationId="{0D90BD80-251A-D682-32D1-42FEB5767827}"/>
          </ac:spMkLst>
        </pc:spChg>
        <pc:spChg chg="add mod">
          <ac:chgData name="Jatin Shrivas" userId="3727c247-abbd-4154-af40-06b15d64160d" providerId="ADAL" clId="{B719CD7F-DBEA-4DF2-87F8-6BC2EA056074}" dt="2024-12-15T08:35:05.327" v="4929"/>
          <ac:spMkLst>
            <pc:docMk/>
            <pc:sldMk cId="2719350508" sldId="2147479900"/>
            <ac:spMk id="18" creationId="{D72A79D0-B63E-4159-9AA8-38E279C6F164}"/>
          </ac:spMkLst>
        </pc:spChg>
        <pc:spChg chg="add del mod">
          <ac:chgData name="Jatin Shrivas" userId="3727c247-abbd-4154-af40-06b15d64160d" providerId="ADAL" clId="{B719CD7F-DBEA-4DF2-87F8-6BC2EA056074}" dt="2024-12-15T08:41:12.228" v="5094" actId="21"/>
          <ac:spMkLst>
            <pc:docMk/>
            <pc:sldMk cId="2719350508" sldId="2147479900"/>
            <ac:spMk id="19" creationId="{852EEC15-DD96-4349-A628-291EA0AAC26E}"/>
          </ac:spMkLst>
        </pc:spChg>
        <pc:spChg chg="add mod">
          <ac:chgData name="Jatin Shrivas" userId="3727c247-abbd-4154-af40-06b15d64160d" providerId="ADAL" clId="{B719CD7F-DBEA-4DF2-87F8-6BC2EA056074}" dt="2024-12-15T08:35:05.327" v="4929"/>
          <ac:spMkLst>
            <pc:docMk/>
            <pc:sldMk cId="2719350508" sldId="2147479900"/>
            <ac:spMk id="21" creationId="{DE1C816F-C8FE-4A65-93CE-145DD9A014C5}"/>
          </ac:spMkLst>
        </pc:spChg>
        <pc:spChg chg="add mod">
          <ac:chgData name="Jatin Shrivas" userId="3727c247-abbd-4154-af40-06b15d64160d" providerId="ADAL" clId="{B719CD7F-DBEA-4DF2-87F8-6BC2EA056074}" dt="2024-12-15T08:35:05.327" v="4929"/>
          <ac:spMkLst>
            <pc:docMk/>
            <pc:sldMk cId="2719350508" sldId="2147479900"/>
            <ac:spMk id="28" creationId="{94D0341D-18F8-4E5A-8343-4ABC4E96D7F4}"/>
          </ac:spMkLst>
        </pc:spChg>
        <pc:spChg chg="del">
          <ac:chgData name="Jatin Shrivas" userId="3727c247-abbd-4154-af40-06b15d64160d" providerId="ADAL" clId="{B719CD7F-DBEA-4DF2-87F8-6BC2EA056074}" dt="2024-12-15T08:34:57.484" v="4926" actId="478"/>
          <ac:spMkLst>
            <pc:docMk/>
            <pc:sldMk cId="2719350508" sldId="2147479900"/>
            <ac:spMk id="4113" creationId="{9D3669CA-4D58-266C-1BBA-6D99D1FEC987}"/>
          </ac:spMkLst>
        </pc:spChg>
        <pc:spChg chg="del">
          <ac:chgData name="Jatin Shrivas" userId="3727c247-abbd-4154-af40-06b15d64160d" providerId="ADAL" clId="{B719CD7F-DBEA-4DF2-87F8-6BC2EA056074}" dt="2024-12-15T08:34:57.484" v="4926" actId="478"/>
          <ac:spMkLst>
            <pc:docMk/>
            <pc:sldMk cId="2719350508" sldId="2147479900"/>
            <ac:spMk id="4114" creationId="{C74C6114-6745-2BD1-35A0-A7E407F11A38}"/>
          </ac:spMkLst>
        </pc:spChg>
        <pc:picChg chg="add mod ord">
          <ac:chgData name="Jatin Shrivas" userId="3727c247-abbd-4154-af40-06b15d64160d" providerId="ADAL" clId="{B719CD7F-DBEA-4DF2-87F8-6BC2EA056074}" dt="2024-12-15T08:37:16.076" v="4974" actId="1036"/>
          <ac:picMkLst>
            <pc:docMk/>
            <pc:sldMk cId="2719350508" sldId="2147479900"/>
            <ac:picMk id="3" creationId="{85650AFF-A04D-FEB5-143C-DC8F7BB32C0E}"/>
          </ac:picMkLst>
        </pc:picChg>
        <pc:picChg chg="del">
          <ac:chgData name="Jatin Shrivas" userId="3727c247-abbd-4154-af40-06b15d64160d" providerId="ADAL" clId="{B719CD7F-DBEA-4DF2-87F8-6BC2EA056074}" dt="2024-12-15T08:34:57.484" v="4926" actId="478"/>
          <ac:picMkLst>
            <pc:docMk/>
            <pc:sldMk cId="2719350508" sldId="2147479900"/>
            <ac:picMk id="5" creationId="{61E97C3A-D402-4446-FADC-06EE58FFC2DE}"/>
          </ac:picMkLst>
        </pc:picChg>
        <pc:picChg chg="del">
          <ac:chgData name="Jatin Shrivas" userId="3727c247-abbd-4154-af40-06b15d64160d" providerId="ADAL" clId="{B719CD7F-DBEA-4DF2-87F8-6BC2EA056074}" dt="2024-12-15T08:34:59.148" v="4927" actId="478"/>
          <ac:picMkLst>
            <pc:docMk/>
            <pc:sldMk cId="2719350508" sldId="2147479900"/>
            <ac:picMk id="8" creationId="{F19D6D20-AD5F-F18B-77AB-9FC9B1336EA2}"/>
          </ac:picMkLst>
        </pc:picChg>
      </pc:sldChg>
      <pc:sldChg chg="addSp delSp modSp add mod">
        <pc:chgData name="Jatin Shrivas" userId="3727c247-abbd-4154-af40-06b15d64160d" providerId="ADAL" clId="{B719CD7F-DBEA-4DF2-87F8-6BC2EA056074}" dt="2024-12-15T08:43:15.655" v="5391" actId="404"/>
        <pc:sldMkLst>
          <pc:docMk/>
          <pc:sldMk cId="3268088129" sldId="2147479901"/>
        </pc:sldMkLst>
        <pc:spChg chg="add del mod">
          <ac:chgData name="Jatin Shrivas" userId="3727c247-abbd-4154-af40-06b15d64160d" providerId="ADAL" clId="{B719CD7F-DBEA-4DF2-87F8-6BC2EA056074}" dt="2024-12-15T08:38:19.108" v="4987" actId="478"/>
          <ac:spMkLst>
            <pc:docMk/>
            <pc:sldMk cId="3268088129" sldId="2147479901"/>
            <ac:spMk id="5" creationId="{6F895CA1-8115-D070-A831-985D884630E2}"/>
          </ac:spMkLst>
        </pc:spChg>
        <pc:spChg chg="add del mod">
          <ac:chgData name="Jatin Shrivas" userId="3727c247-abbd-4154-af40-06b15d64160d" providerId="ADAL" clId="{B719CD7F-DBEA-4DF2-87F8-6BC2EA056074}" dt="2024-12-15T08:39:39.396" v="5065" actId="478"/>
          <ac:spMkLst>
            <pc:docMk/>
            <pc:sldMk cId="3268088129" sldId="2147479901"/>
            <ac:spMk id="8" creationId="{915FE7BA-BF42-844A-3BA9-1F339F84E142}"/>
          </ac:spMkLst>
        </pc:spChg>
        <pc:spChg chg="add mod">
          <ac:chgData name="Jatin Shrivas" userId="3727c247-abbd-4154-af40-06b15d64160d" providerId="ADAL" clId="{B719CD7F-DBEA-4DF2-87F8-6BC2EA056074}" dt="2024-12-15T08:42:41.810" v="5382" actId="1038"/>
          <ac:spMkLst>
            <pc:docMk/>
            <pc:sldMk cId="3268088129" sldId="2147479901"/>
            <ac:spMk id="9" creationId="{852EEC15-DD96-4349-A628-291EA0AAC26E}"/>
          </ac:spMkLst>
        </pc:spChg>
        <pc:spChg chg="mod">
          <ac:chgData name="Jatin Shrivas" userId="3727c247-abbd-4154-af40-06b15d64160d" providerId="ADAL" clId="{B719CD7F-DBEA-4DF2-87F8-6BC2EA056074}" dt="2024-12-15T08:42:41.810" v="5382" actId="1038"/>
          <ac:spMkLst>
            <pc:docMk/>
            <pc:sldMk cId="3268088129" sldId="2147479901"/>
            <ac:spMk id="18" creationId="{DDB52070-D5EF-FB64-294C-E216B516B255}"/>
          </ac:spMkLst>
        </pc:spChg>
        <pc:spChg chg="del">
          <ac:chgData name="Jatin Shrivas" userId="3727c247-abbd-4154-af40-06b15d64160d" providerId="ADAL" clId="{B719CD7F-DBEA-4DF2-87F8-6BC2EA056074}" dt="2024-12-15T08:37:35.738" v="4978" actId="478"/>
          <ac:spMkLst>
            <pc:docMk/>
            <pc:sldMk cId="3268088129" sldId="2147479901"/>
            <ac:spMk id="19" creationId="{02F43E57-7A0E-E9FF-2DC2-12446E98F4B7}"/>
          </ac:spMkLst>
        </pc:spChg>
        <pc:spChg chg="mod">
          <ac:chgData name="Jatin Shrivas" userId="3727c247-abbd-4154-af40-06b15d64160d" providerId="ADAL" clId="{B719CD7F-DBEA-4DF2-87F8-6BC2EA056074}" dt="2024-12-15T08:43:15.655" v="5391" actId="404"/>
          <ac:spMkLst>
            <pc:docMk/>
            <pc:sldMk cId="3268088129" sldId="2147479901"/>
            <ac:spMk id="21" creationId="{491C2AFF-0B76-A52A-15EC-2F2CF7F4E88A}"/>
          </ac:spMkLst>
        </pc:spChg>
        <pc:spChg chg="mod">
          <ac:chgData name="Jatin Shrivas" userId="3727c247-abbd-4154-af40-06b15d64160d" providerId="ADAL" clId="{B719CD7F-DBEA-4DF2-87F8-6BC2EA056074}" dt="2024-12-15T08:42:23.438" v="5368" actId="1036"/>
          <ac:spMkLst>
            <pc:docMk/>
            <pc:sldMk cId="3268088129" sldId="2147479901"/>
            <ac:spMk id="28" creationId="{1EB939DB-27CA-491C-AB3A-5CB45A1A4127}"/>
          </ac:spMkLst>
        </pc:spChg>
        <pc:picChg chg="add del mod">
          <ac:chgData name="Jatin Shrivas" userId="3727c247-abbd-4154-af40-06b15d64160d" providerId="ADAL" clId="{B719CD7F-DBEA-4DF2-87F8-6BC2EA056074}" dt="2024-12-15T08:40:38.829" v="5081" actId="1076"/>
          <ac:picMkLst>
            <pc:docMk/>
            <pc:sldMk cId="3268088129" sldId="2147479901"/>
            <ac:picMk id="3" creationId="{F7A02627-2B09-9599-2883-E7F02D74A723}"/>
          </ac:picMkLst>
        </pc:picChg>
        <pc:picChg chg="add del mod">
          <ac:chgData name="Jatin Shrivas" userId="3727c247-abbd-4154-af40-06b15d64160d" providerId="ADAL" clId="{B719CD7F-DBEA-4DF2-87F8-6BC2EA056074}" dt="2024-12-15T08:38:19.108" v="4987" actId="478"/>
          <ac:picMkLst>
            <pc:docMk/>
            <pc:sldMk cId="3268088129" sldId="2147479901"/>
            <ac:picMk id="4" creationId="{DC251726-9BF6-F6CD-1342-767E8380ED6B}"/>
          </ac:picMkLst>
        </pc:picChg>
        <pc:picChg chg="add del mod">
          <ac:chgData name="Jatin Shrivas" userId="3727c247-abbd-4154-af40-06b15d64160d" providerId="ADAL" clId="{B719CD7F-DBEA-4DF2-87F8-6BC2EA056074}" dt="2024-12-15T08:40:07.057" v="5071" actId="478"/>
          <ac:picMkLst>
            <pc:docMk/>
            <pc:sldMk cId="3268088129" sldId="2147479901"/>
            <ac:picMk id="7" creationId="{6DC79694-7E3D-BA10-47BE-A21D88BA3BCD}"/>
          </ac:picMkLst>
        </pc:picChg>
      </pc:sldChg>
      <pc:sldChg chg="addSp delSp modSp add del mod ord">
        <pc:chgData name="Jatin Shrivas" userId="3727c247-abbd-4154-af40-06b15d64160d" providerId="ADAL" clId="{B719CD7F-DBEA-4DF2-87F8-6BC2EA056074}" dt="2024-12-15T09:08:24.061" v="6001" actId="2696"/>
        <pc:sldMkLst>
          <pc:docMk/>
          <pc:sldMk cId="2531459326" sldId="2147479902"/>
        </pc:sldMkLst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4" creationId="{FC020E73-B785-44EB-9B77-266C8498D236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5" creationId="{9F964F97-35C1-4E23-887F-BE8F1E5249C0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6" creationId="{4B736007-4B17-46E2-96C2-8481BB681938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7" creationId="{39416F6E-F3D5-4D89-95BE-75B689DB078A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8" creationId="{40EFBACD-02EA-466F-BD97-75F547FDD997}"/>
          </ac:spMkLst>
        </pc:spChg>
        <pc:spChg chg="del">
          <ac:chgData name="Jatin Shrivas" userId="3727c247-abbd-4154-af40-06b15d64160d" providerId="ADAL" clId="{B719CD7F-DBEA-4DF2-87F8-6BC2EA056074}" dt="2024-12-15T08:46:23.027" v="5420" actId="478"/>
          <ac:spMkLst>
            <pc:docMk/>
            <pc:sldMk cId="2531459326" sldId="2147479902"/>
            <ac:spMk id="9" creationId="{5C7B18DF-17BF-0EF3-B01F-6734388AD29D}"/>
          </ac:spMkLst>
        </pc:spChg>
        <pc:spChg chg="add mod">
          <ac:chgData name="Jatin Shrivas" userId="3727c247-abbd-4154-af40-06b15d64160d" providerId="ADAL" clId="{B719CD7F-DBEA-4DF2-87F8-6BC2EA056074}" dt="2024-12-15T09:08:19.353" v="6000" actId="20577"/>
          <ac:spMkLst>
            <pc:docMk/>
            <pc:sldMk cId="2531459326" sldId="2147479902"/>
            <ac:spMk id="10" creationId="{484CD3D0-4CF8-53AD-A684-03891E1E7F15}"/>
          </ac:spMkLst>
        </pc:spChg>
        <pc:spChg chg="del">
          <ac:chgData name="Jatin Shrivas" userId="3727c247-abbd-4154-af40-06b15d64160d" providerId="ADAL" clId="{B719CD7F-DBEA-4DF2-87F8-6BC2EA056074}" dt="2024-12-15T08:46:20.955" v="5419" actId="478"/>
          <ac:spMkLst>
            <pc:docMk/>
            <pc:sldMk cId="2531459326" sldId="2147479902"/>
            <ac:spMk id="18" creationId="{14EEE2B8-D27B-DF22-0825-60C8657F4CF5}"/>
          </ac:spMkLst>
        </pc:spChg>
        <pc:spChg chg="del">
          <ac:chgData name="Jatin Shrivas" userId="3727c247-abbd-4154-af40-06b15d64160d" providerId="ADAL" clId="{B719CD7F-DBEA-4DF2-87F8-6BC2EA056074}" dt="2024-12-15T08:46:26.160" v="5421" actId="478"/>
          <ac:spMkLst>
            <pc:docMk/>
            <pc:sldMk cId="2531459326" sldId="2147479902"/>
            <ac:spMk id="21" creationId="{A238AD57-DB66-9702-007B-96FB548E3A84}"/>
          </ac:spMkLst>
        </pc:spChg>
        <pc:spChg chg="del">
          <ac:chgData name="Jatin Shrivas" userId="3727c247-abbd-4154-af40-06b15d64160d" providerId="ADAL" clId="{B719CD7F-DBEA-4DF2-87F8-6BC2EA056074}" dt="2024-12-15T08:46:26.160" v="5421" actId="478"/>
          <ac:spMkLst>
            <pc:docMk/>
            <pc:sldMk cId="2531459326" sldId="2147479902"/>
            <ac:spMk id="28" creationId="{51EE1FD6-2615-C8A5-FF49-F151922B2FC7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38" creationId="{0882B4BE-CF13-4C14-9B04-F9833E389834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39" creationId="{64DEEE72-8797-44A1-A52B-3500FE68BFA4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40" creationId="{26009265-0847-4C8F-A004-AC228384A4F1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41" creationId="{9437D5F7-6DB0-461C-8916-644D9CBFEA1D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42" creationId="{00882B19-0ACB-4546-91EE-DE25D1F21758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43" creationId="{84FAE3CD-C66E-4A1D-8F11-B8E91C6F9794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48" creationId="{BA4C9813-3563-48C7-9622-DFBD35E935D6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49" creationId="{CA4A8C33-7520-4B01-A878-5FE95AEEC593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50" creationId="{4CC7E937-B557-46A7-8CA2-A7AF346C184A}"/>
          </ac:spMkLst>
        </pc:spChg>
        <pc:spChg chg="add mod">
          <ac:chgData name="Jatin Shrivas" userId="3727c247-abbd-4154-af40-06b15d64160d" providerId="ADAL" clId="{B719CD7F-DBEA-4DF2-87F8-6BC2EA056074}" dt="2024-12-15T08:47:04.778" v="5427" actId="14100"/>
          <ac:spMkLst>
            <pc:docMk/>
            <pc:sldMk cId="2531459326" sldId="2147479902"/>
            <ac:spMk id="51" creationId="{A56F4311-B26A-4E45-A2D4-2DC74AA61CEF}"/>
          </ac:spMkLst>
        </pc:spChg>
        <pc:grpChg chg="add del mod">
          <ac:chgData name="Jatin Shrivas" userId="3727c247-abbd-4154-af40-06b15d64160d" providerId="ADAL" clId="{B719CD7F-DBEA-4DF2-87F8-6BC2EA056074}" dt="2024-12-15T08:48:34.047" v="5511" actId="21"/>
          <ac:grpSpMkLst>
            <pc:docMk/>
            <pc:sldMk cId="2531459326" sldId="2147479902"/>
            <ac:grpSpMk id="2" creationId="{BEEEB38E-F45C-B9B5-5A96-1AD837736846}"/>
          </ac:grpSpMkLst>
        </pc:grpChg>
        <pc:picChg chg="del">
          <ac:chgData name="Jatin Shrivas" userId="3727c247-abbd-4154-af40-06b15d64160d" providerId="ADAL" clId="{B719CD7F-DBEA-4DF2-87F8-6BC2EA056074}" dt="2024-12-15T08:46:18.650" v="5418" actId="478"/>
          <ac:picMkLst>
            <pc:docMk/>
            <pc:sldMk cId="2531459326" sldId="2147479902"/>
            <ac:picMk id="3" creationId="{B1B45350-7718-8D90-A831-32E52C52166D}"/>
          </ac:picMkLst>
        </pc:picChg>
      </pc:sldChg>
      <pc:sldChg chg="addSp delSp modSp add mod ord">
        <pc:chgData name="Jatin Shrivas" userId="3727c247-abbd-4154-af40-06b15d64160d" providerId="ADAL" clId="{B719CD7F-DBEA-4DF2-87F8-6BC2EA056074}" dt="2024-12-15T09:01:30.309" v="5977"/>
        <pc:sldMkLst>
          <pc:docMk/>
          <pc:sldMk cId="3435967977" sldId="2147479903"/>
        </pc:sldMkLst>
        <pc:spChg chg="mod topLvl">
          <ac:chgData name="Jatin Shrivas" userId="3727c247-abbd-4154-af40-06b15d64160d" providerId="ADAL" clId="{B719CD7F-DBEA-4DF2-87F8-6BC2EA056074}" dt="2024-12-15T08:51:38.200" v="5528" actId="207"/>
          <ac:spMkLst>
            <pc:docMk/>
            <pc:sldMk cId="3435967977" sldId="2147479903"/>
            <ac:spMk id="3" creationId="{9F964F97-35C1-4E23-887F-BE8F1E5249C0}"/>
          </ac:spMkLst>
        </pc:spChg>
        <pc:spChg chg="mod topLvl">
          <ac:chgData name="Jatin Shrivas" userId="3727c247-abbd-4154-af40-06b15d64160d" providerId="ADAL" clId="{B719CD7F-DBEA-4DF2-87F8-6BC2EA056074}" dt="2024-12-15T08:51:38.200" v="5528" actId="207"/>
          <ac:spMkLst>
            <pc:docMk/>
            <pc:sldMk cId="3435967977" sldId="2147479903"/>
            <ac:spMk id="4" creationId="{FC020E73-B785-44EB-9B77-266C8498D236}"/>
          </ac:spMkLst>
        </pc:spChg>
        <pc:spChg chg="mod topLvl">
          <ac:chgData name="Jatin Shrivas" userId="3727c247-abbd-4154-af40-06b15d64160d" providerId="ADAL" clId="{B719CD7F-DBEA-4DF2-87F8-6BC2EA056074}" dt="2024-12-15T08:51:38.200" v="5528" actId="207"/>
          <ac:spMkLst>
            <pc:docMk/>
            <pc:sldMk cId="3435967977" sldId="2147479903"/>
            <ac:spMk id="6" creationId="{4B736007-4B17-46E2-96C2-8481BB681938}"/>
          </ac:spMkLst>
        </pc:spChg>
        <pc:spChg chg="mod topLvl">
          <ac:chgData name="Jatin Shrivas" userId="3727c247-abbd-4154-af40-06b15d64160d" providerId="ADAL" clId="{B719CD7F-DBEA-4DF2-87F8-6BC2EA056074}" dt="2024-12-15T08:58:47.653" v="5863" actId="14100"/>
          <ac:spMkLst>
            <pc:docMk/>
            <pc:sldMk cId="3435967977" sldId="2147479903"/>
            <ac:spMk id="7" creationId="{39416F6E-F3D5-4D89-95BE-75B689DB078A}"/>
          </ac:spMkLst>
        </pc:spChg>
        <pc:spChg chg="mod topLvl">
          <ac:chgData name="Jatin Shrivas" userId="3727c247-abbd-4154-af40-06b15d64160d" providerId="ADAL" clId="{B719CD7F-DBEA-4DF2-87F8-6BC2EA056074}" dt="2024-12-15T08:51:38.200" v="5528" actId="207"/>
          <ac:spMkLst>
            <pc:docMk/>
            <pc:sldMk cId="3435967977" sldId="2147479903"/>
            <ac:spMk id="9" creationId="{40EFBACD-02EA-466F-BD97-75F547FDD997}"/>
          </ac:spMkLst>
        </pc:spChg>
        <pc:spChg chg="add">
          <ac:chgData name="Jatin Shrivas" userId="3727c247-abbd-4154-af40-06b15d64160d" providerId="ADAL" clId="{B719CD7F-DBEA-4DF2-87F8-6BC2EA056074}" dt="2024-12-15T08:52:04.153" v="5532"/>
          <ac:spMkLst>
            <pc:docMk/>
            <pc:sldMk cId="3435967977" sldId="2147479903"/>
            <ac:spMk id="10" creationId="{9FB087E4-EAD6-4114-455C-4B2DE049EAC4}"/>
          </ac:spMkLst>
        </pc:spChg>
        <pc:spChg chg="add mod">
          <ac:chgData name="Jatin Shrivas" userId="3727c247-abbd-4154-af40-06b15d64160d" providerId="ADAL" clId="{B719CD7F-DBEA-4DF2-87F8-6BC2EA056074}" dt="2024-12-15T08:56:40.291" v="5769" actId="1036"/>
          <ac:spMkLst>
            <pc:docMk/>
            <pc:sldMk cId="3435967977" sldId="2147479903"/>
            <ac:spMk id="11" creationId="{B806F54C-177A-7077-2FD5-01C97C1DC8A5}"/>
          </ac:spMkLst>
        </pc:spChg>
        <pc:spChg chg="add mod">
          <ac:chgData name="Jatin Shrivas" userId="3727c247-abbd-4154-af40-06b15d64160d" providerId="ADAL" clId="{B719CD7F-DBEA-4DF2-87F8-6BC2EA056074}" dt="2024-12-15T08:56:34.239" v="5768" actId="1036"/>
          <ac:spMkLst>
            <pc:docMk/>
            <pc:sldMk cId="3435967977" sldId="2147479903"/>
            <ac:spMk id="12" creationId="{5D4C64B8-021A-40EA-BDFF-00A573285EDF}"/>
          </ac:spMkLst>
        </pc:spChg>
        <pc:spChg chg="add del">
          <ac:chgData name="Jatin Shrivas" userId="3727c247-abbd-4154-af40-06b15d64160d" providerId="ADAL" clId="{B719CD7F-DBEA-4DF2-87F8-6BC2EA056074}" dt="2024-12-15T08:56:46.250" v="5771" actId="22"/>
          <ac:spMkLst>
            <pc:docMk/>
            <pc:sldMk cId="3435967977" sldId="2147479903"/>
            <ac:spMk id="14" creationId="{FB9E11E1-A803-593A-5D55-36C5CD823806}"/>
          </ac:spMkLst>
        </pc:spChg>
        <pc:spChg chg="add mod">
          <ac:chgData name="Jatin Shrivas" userId="3727c247-abbd-4154-af40-06b15d64160d" providerId="ADAL" clId="{B719CD7F-DBEA-4DF2-87F8-6BC2EA056074}" dt="2024-12-15T08:57:31.526" v="5851" actId="20577"/>
          <ac:spMkLst>
            <pc:docMk/>
            <pc:sldMk cId="3435967977" sldId="2147479903"/>
            <ac:spMk id="15" creationId="{B263B5CC-0E8C-3E84-1F62-14BFE605F2D3}"/>
          </ac:spMkLst>
        </pc:spChg>
        <pc:spChg chg="add mod">
          <ac:chgData name="Jatin Shrivas" userId="3727c247-abbd-4154-af40-06b15d64160d" providerId="ADAL" clId="{B719CD7F-DBEA-4DF2-87F8-6BC2EA056074}" dt="2024-12-15T08:58:11.023" v="5862" actId="20577"/>
          <ac:spMkLst>
            <pc:docMk/>
            <pc:sldMk cId="3435967977" sldId="2147479903"/>
            <ac:spMk id="16" creationId="{4ECBB444-4B8B-37C0-3607-7B98B977D3D2}"/>
          </ac:spMkLst>
        </pc:spChg>
        <pc:spChg chg="add mod">
          <ac:chgData name="Jatin Shrivas" userId="3727c247-abbd-4154-af40-06b15d64160d" providerId="ADAL" clId="{B719CD7F-DBEA-4DF2-87F8-6BC2EA056074}" dt="2024-12-15T09:00:00.310" v="5912"/>
          <ac:spMkLst>
            <pc:docMk/>
            <pc:sldMk cId="3435967977" sldId="2147479903"/>
            <ac:spMk id="17" creationId="{6896C88C-9A63-3B4A-FED1-1D71278942DD}"/>
          </ac:spMkLst>
        </pc:spChg>
        <pc:spChg chg="add mod">
          <ac:chgData name="Jatin Shrivas" userId="3727c247-abbd-4154-af40-06b15d64160d" providerId="ADAL" clId="{B719CD7F-DBEA-4DF2-87F8-6BC2EA056074}" dt="2024-12-15T09:00:39.149" v="5921"/>
          <ac:spMkLst>
            <pc:docMk/>
            <pc:sldMk cId="3435967977" sldId="2147479903"/>
            <ac:spMk id="18" creationId="{2931FE4B-6C66-B880-0273-76EB98767488}"/>
          </ac:spMkLst>
        </pc:spChg>
        <pc:spChg chg="add mod">
          <ac:chgData name="Jatin Shrivas" userId="3727c247-abbd-4154-af40-06b15d64160d" providerId="ADAL" clId="{B719CD7F-DBEA-4DF2-87F8-6BC2EA056074}" dt="2024-12-15T09:01:03.556" v="5968"/>
          <ac:spMkLst>
            <pc:docMk/>
            <pc:sldMk cId="3435967977" sldId="2147479903"/>
            <ac:spMk id="19" creationId="{400D37A1-E72D-694C-5CD4-AE1FB7B31FAD}"/>
          </ac:spMkLst>
        </pc:spChg>
        <pc:spChg chg="add mod">
          <ac:chgData name="Jatin Shrivas" userId="3727c247-abbd-4154-af40-06b15d64160d" providerId="ADAL" clId="{B719CD7F-DBEA-4DF2-87F8-6BC2EA056074}" dt="2024-12-15T09:01:30.309" v="5977"/>
          <ac:spMkLst>
            <pc:docMk/>
            <pc:sldMk cId="3435967977" sldId="2147479903"/>
            <ac:spMk id="20" creationId="{927CF199-B9FF-3CC6-B0DB-895B95B7A658}"/>
          </ac:spMkLst>
        </pc:spChg>
        <pc:spChg chg="mod topLvl">
          <ac:chgData name="Jatin Shrivas" userId="3727c247-abbd-4154-af40-06b15d64160d" providerId="ADAL" clId="{B719CD7F-DBEA-4DF2-87F8-6BC2EA056074}" dt="2024-12-15T08:54:09.549" v="5585" actId="14100"/>
          <ac:spMkLst>
            <pc:docMk/>
            <pc:sldMk cId="3435967977" sldId="2147479903"/>
            <ac:spMk id="38" creationId="{0882B4BE-CF13-4C14-9B04-F9833E389834}"/>
          </ac:spMkLst>
        </pc:spChg>
        <pc:spChg chg="mod topLvl">
          <ac:chgData name="Jatin Shrivas" userId="3727c247-abbd-4154-af40-06b15d64160d" providerId="ADAL" clId="{B719CD7F-DBEA-4DF2-87F8-6BC2EA056074}" dt="2024-12-15T08:53:57.389" v="5583" actId="404"/>
          <ac:spMkLst>
            <pc:docMk/>
            <pc:sldMk cId="3435967977" sldId="2147479903"/>
            <ac:spMk id="39" creationId="{64DEEE72-8797-44A1-A52B-3500FE68BFA4}"/>
          </ac:spMkLst>
        </pc:spChg>
        <pc:spChg chg="del mod topLvl">
          <ac:chgData name="Jatin Shrivas" userId="3727c247-abbd-4154-af40-06b15d64160d" providerId="ADAL" clId="{B719CD7F-DBEA-4DF2-87F8-6BC2EA056074}" dt="2024-12-15T08:56:59.812" v="5773" actId="478"/>
          <ac:spMkLst>
            <pc:docMk/>
            <pc:sldMk cId="3435967977" sldId="2147479903"/>
            <ac:spMk id="40" creationId="{26009265-0847-4C8F-A004-AC228384A4F1}"/>
          </ac:spMkLst>
        </pc:spChg>
        <pc:spChg chg="del mod topLvl">
          <ac:chgData name="Jatin Shrivas" userId="3727c247-abbd-4154-af40-06b15d64160d" providerId="ADAL" clId="{B719CD7F-DBEA-4DF2-87F8-6BC2EA056074}" dt="2024-12-15T08:56:57.284" v="5772" actId="478"/>
          <ac:spMkLst>
            <pc:docMk/>
            <pc:sldMk cId="3435967977" sldId="2147479903"/>
            <ac:spMk id="41" creationId="{9437D5F7-6DB0-461C-8916-644D9CBFEA1D}"/>
          </ac:spMkLst>
        </pc:spChg>
        <pc:spChg chg="del mod topLvl">
          <ac:chgData name="Jatin Shrivas" userId="3727c247-abbd-4154-af40-06b15d64160d" providerId="ADAL" clId="{B719CD7F-DBEA-4DF2-87F8-6BC2EA056074}" dt="2024-12-15T08:59:08.924" v="5866" actId="478"/>
          <ac:spMkLst>
            <pc:docMk/>
            <pc:sldMk cId="3435967977" sldId="2147479903"/>
            <ac:spMk id="42" creationId="{00882B19-0ACB-4546-91EE-DE25D1F21758}"/>
          </ac:spMkLst>
        </pc:spChg>
        <pc:spChg chg="del mod topLvl">
          <ac:chgData name="Jatin Shrivas" userId="3727c247-abbd-4154-af40-06b15d64160d" providerId="ADAL" clId="{B719CD7F-DBEA-4DF2-87F8-6BC2EA056074}" dt="2024-12-15T08:59:08.924" v="5866" actId="478"/>
          <ac:spMkLst>
            <pc:docMk/>
            <pc:sldMk cId="3435967977" sldId="2147479903"/>
            <ac:spMk id="43" creationId="{84FAE3CD-C66E-4A1D-8F11-B8E91C6F9794}"/>
          </ac:spMkLst>
        </pc:spChg>
        <pc:spChg chg="del mod topLvl">
          <ac:chgData name="Jatin Shrivas" userId="3727c247-abbd-4154-af40-06b15d64160d" providerId="ADAL" clId="{B719CD7F-DBEA-4DF2-87F8-6BC2EA056074}" dt="2024-12-15T08:59:06.084" v="5865" actId="478"/>
          <ac:spMkLst>
            <pc:docMk/>
            <pc:sldMk cId="3435967977" sldId="2147479903"/>
            <ac:spMk id="48" creationId="{BA4C9813-3563-48C7-9622-DFBD35E935D6}"/>
          </ac:spMkLst>
        </pc:spChg>
        <pc:spChg chg="del mod topLvl">
          <ac:chgData name="Jatin Shrivas" userId="3727c247-abbd-4154-af40-06b15d64160d" providerId="ADAL" clId="{B719CD7F-DBEA-4DF2-87F8-6BC2EA056074}" dt="2024-12-15T08:59:03.047" v="5864" actId="478"/>
          <ac:spMkLst>
            <pc:docMk/>
            <pc:sldMk cId="3435967977" sldId="2147479903"/>
            <ac:spMk id="49" creationId="{CA4A8C33-7520-4B01-A878-5FE95AEEC593}"/>
          </ac:spMkLst>
        </pc:spChg>
        <pc:spChg chg="del mod topLvl">
          <ac:chgData name="Jatin Shrivas" userId="3727c247-abbd-4154-af40-06b15d64160d" providerId="ADAL" clId="{B719CD7F-DBEA-4DF2-87F8-6BC2EA056074}" dt="2024-12-15T08:54:25.596" v="5588" actId="478"/>
          <ac:spMkLst>
            <pc:docMk/>
            <pc:sldMk cId="3435967977" sldId="2147479903"/>
            <ac:spMk id="50" creationId="{4CC7E937-B557-46A7-8CA2-A7AF346C184A}"/>
          </ac:spMkLst>
        </pc:spChg>
        <pc:spChg chg="del mod topLvl">
          <ac:chgData name="Jatin Shrivas" userId="3727c247-abbd-4154-af40-06b15d64160d" providerId="ADAL" clId="{B719CD7F-DBEA-4DF2-87F8-6BC2EA056074}" dt="2024-12-15T08:54:22.080" v="5586" actId="478"/>
          <ac:spMkLst>
            <pc:docMk/>
            <pc:sldMk cId="3435967977" sldId="2147479903"/>
            <ac:spMk id="51" creationId="{A56F4311-B26A-4E45-A2D4-2DC74AA61CEF}"/>
          </ac:spMkLst>
        </pc:spChg>
        <pc:spChg chg="mod">
          <ac:chgData name="Jatin Shrivas" userId="3727c247-abbd-4154-af40-06b15d64160d" providerId="ADAL" clId="{B719CD7F-DBEA-4DF2-87F8-6BC2EA056074}" dt="2024-12-15T08:48:27.875" v="5510" actId="20577"/>
          <ac:spMkLst>
            <pc:docMk/>
            <pc:sldMk cId="3435967977" sldId="2147479903"/>
            <ac:spMk id="4114" creationId="{F44ED240-C450-D6F5-10E5-C01455011B8D}"/>
          </ac:spMkLst>
        </pc:spChg>
        <pc:grpChg chg="add del mod">
          <ac:chgData name="Jatin Shrivas" userId="3727c247-abbd-4154-af40-06b15d64160d" providerId="ADAL" clId="{B719CD7F-DBEA-4DF2-87F8-6BC2EA056074}" dt="2024-12-15T08:48:45.352" v="5513" actId="165"/>
          <ac:grpSpMkLst>
            <pc:docMk/>
            <pc:sldMk cId="3435967977" sldId="2147479903"/>
            <ac:grpSpMk id="2" creationId="{BEEEB38E-F45C-B9B5-5A96-1AD837736846}"/>
          </ac:grpSpMkLst>
        </pc:grpChg>
        <pc:picChg chg="del">
          <ac:chgData name="Jatin Shrivas" userId="3727c247-abbd-4154-af40-06b15d64160d" providerId="ADAL" clId="{B719CD7F-DBEA-4DF2-87F8-6BC2EA056074}" dt="2024-12-15T08:48:06.194" v="5436" actId="478"/>
          <ac:picMkLst>
            <pc:docMk/>
            <pc:sldMk cId="3435967977" sldId="2147479903"/>
            <ac:picMk id="5" creationId="{2893ADA9-F693-F065-4ABF-699FE0A8A237}"/>
          </ac:picMkLst>
        </pc:picChg>
        <pc:picChg chg="del">
          <ac:chgData name="Jatin Shrivas" userId="3727c247-abbd-4154-af40-06b15d64160d" providerId="ADAL" clId="{B719CD7F-DBEA-4DF2-87F8-6BC2EA056074}" dt="2024-12-15T08:48:06.194" v="5436" actId="478"/>
          <ac:picMkLst>
            <pc:docMk/>
            <pc:sldMk cId="3435967977" sldId="2147479903"/>
            <ac:picMk id="8" creationId="{DF40906A-0B58-90A9-2D59-F7734076772B}"/>
          </ac:picMkLst>
        </pc:picChg>
      </pc:sldChg>
      <pc:sldChg chg="addSp delSp modSp add mod">
        <pc:chgData name="Jatin Shrivas" userId="3727c247-abbd-4154-af40-06b15d64160d" providerId="ADAL" clId="{B719CD7F-DBEA-4DF2-87F8-6BC2EA056074}" dt="2024-12-15T09:55:14.622" v="6788" actId="1036"/>
        <pc:sldMkLst>
          <pc:docMk/>
          <pc:sldMk cId="3875464523" sldId="2147479904"/>
        </pc:sldMkLst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2" creationId="{A341C34D-BA74-1E80-629E-DEE551292FC3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3" creationId="{5153C251-B592-4DF4-0C6A-C186B0416667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4" creationId="{1AD9D31D-DB03-924F-B445-01285689DDB4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5" creationId="{531F3651-B982-FE4E-6986-A7650BCD52E6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6" creationId="{81BBE357-B6CB-9DD3-5749-F6B5E4E41F5A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7" creationId="{07F0A54C-41FE-5289-CE40-C367583312CD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8" creationId="{3365B91F-6241-2BE0-DFF8-1E439D1B914D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9" creationId="{78C199CB-1935-D98B-F01F-144D007178AC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10" creationId="{FC5B3AA2-AF28-71C0-219E-13A9ABB202B7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11" creationId="{DC96C7E4-DAA4-A4D8-9954-E73D22475C23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12" creationId="{371DD1A4-C898-AEBB-A2A7-07E4280F8DEC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13" creationId="{0864F191-A443-9683-4004-30760381B365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14" creationId="{FAA7A278-0115-EA7C-AE6D-A1D9A5F40450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15" creationId="{E7AB1FA1-33DC-A915-512A-8B54D4EEC681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16" creationId="{6BDC330A-0FD2-9A38-84E8-C84C8B768C1E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17" creationId="{92FFD00B-07A5-26E9-2D3F-76E21E9AC93E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18" creationId="{A2DA1244-101C-3AAF-70EE-B3765E7AE410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19" creationId="{C497F8AA-1560-F024-5895-21CEF75FA8C4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20" creationId="{C1C4720F-9B49-285F-351E-AC3BCDAD8925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21" creationId="{32BA63B1-9E9F-D79E-B2F1-658ABDAC4293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22" creationId="{F6DAB2F1-D03C-38E1-C20D-C17E8BF0D909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23" creationId="{859998B4-E14B-E75E-AA81-B15434C8E5C9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24" creationId="{AF0F30BB-410D-559F-73CD-FCEA24EC8007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25" creationId="{A3291015-7953-2BFB-F6BA-F474C05E7CDF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26" creationId="{ADA8725D-72E3-BB47-5E76-0EF7E196DC6C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27" creationId="{52CBE219-ED64-510B-6DDC-42C715031FE7}"/>
          </ac:spMkLst>
        </pc:spChg>
        <pc:spChg chg="add del mod topLvl">
          <ac:chgData name="Jatin Shrivas" userId="3727c247-abbd-4154-af40-06b15d64160d" providerId="ADAL" clId="{B719CD7F-DBEA-4DF2-87F8-6BC2EA056074}" dt="2024-12-15T09:45:44.340" v="6524" actId="478"/>
          <ac:spMkLst>
            <pc:docMk/>
            <pc:sldMk cId="3875464523" sldId="2147479904"/>
            <ac:spMk id="28" creationId="{698F1F81-24C9-219C-F494-B9CB31B18F49}"/>
          </ac:spMkLst>
        </pc:spChg>
        <pc:spChg chg="add del mod topLvl">
          <ac:chgData name="Jatin Shrivas" userId="3727c247-abbd-4154-af40-06b15d64160d" providerId="ADAL" clId="{B719CD7F-DBEA-4DF2-87F8-6BC2EA056074}" dt="2024-12-15T09:45:44.340" v="6524" actId="478"/>
          <ac:spMkLst>
            <pc:docMk/>
            <pc:sldMk cId="3875464523" sldId="2147479904"/>
            <ac:spMk id="29" creationId="{397E9E29-333D-3E11-9DF9-F2EE551C0F38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30" creationId="{48811EFC-347C-B107-289F-F2F055CC04D2}"/>
          </ac:spMkLst>
        </pc:spChg>
        <pc:spChg chg="add del mod topLvl">
          <ac:chgData name="Jatin Shrivas" userId="3727c247-abbd-4154-af40-06b15d64160d" providerId="ADAL" clId="{B719CD7F-DBEA-4DF2-87F8-6BC2EA056074}" dt="2024-12-15T09:45:44.340" v="6524" actId="478"/>
          <ac:spMkLst>
            <pc:docMk/>
            <pc:sldMk cId="3875464523" sldId="2147479904"/>
            <ac:spMk id="31" creationId="{1F5CF91C-5C66-42B7-1134-CCF2CA1D1132}"/>
          </ac:spMkLst>
        </pc:spChg>
        <pc:spChg chg="add del mod topLvl">
          <ac:chgData name="Jatin Shrivas" userId="3727c247-abbd-4154-af40-06b15d64160d" providerId="ADAL" clId="{B719CD7F-DBEA-4DF2-87F8-6BC2EA056074}" dt="2024-12-15T09:45:41.870" v="6523" actId="478"/>
          <ac:spMkLst>
            <pc:docMk/>
            <pc:sldMk cId="3875464523" sldId="2147479904"/>
            <ac:spMk id="32" creationId="{6FF8A1AF-1B18-B47B-E265-CD2ADB6C5F1E}"/>
          </ac:spMkLst>
        </pc:spChg>
        <pc:spChg chg="add del mod">
          <ac:chgData name="Jatin Shrivas" userId="3727c247-abbd-4154-af40-06b15d64160d" providerId="ADAL" clId="{B719CD7F-DBEA-4DF2-87F8-6BC2EA056074}" dt="2024-12-15T09:45:51.928" v="6525" actId="478"/>
          <ac:spMkLst>
            <pc:docMk/>
            <pc:sldMk cId="3875464523" sldId="2147479904"/>
            <ac:spMk id="33" creationId="{2F3E70AE-78A2-11DE-ADDB-10998F5FC619}"/>
          </ac:spMkLst>
        </pc:spChg>
        <pc:spChg chg="add del mod">
          <ac:chgData name="Jatin Shrivas" userId="3727c247-abbd-4154-af40-06b15d64160d" providerId="ADAL" clId="{B719CD7F-DBEA-4DF2-87F8-6BC2EA056074}" dt="2024-12-15T09:13:50.133" v="6109" actId="478"/>
          <ac:spMkLst>
            <pc:docMk/>
            <pc:sldMk cId="3875464523" sldId="2147479904"/>
            <ac:spMk id="34" creationId="{8BFD05A6-9749-5161-4BC0-0F20200F1499}"/>
          </ac:spMkLst>
        </pc:spChg>
        <pc:spChg chg="add mod topLvl">
          <ac:chgData name="Jatin Shrivas" userId="3727c247-abbd-4154-af40-06b15d64160d" providerId="ADAL" clId="{B719CD7F-DBEA-4DF2-87F8-6BC2EA056074}" dt="2024-12-15T09:55:14.622" v="6788" actId="1036"/>
          <ac:spMkLst>
            <pc:docMk/>
            <pc:sldMk cId="3875464523" sldId="2147479904"/>
            <ac:spMk id="35" creationId="{A71B9812-9C63-6078-957C-A9232062EF76}"/>
          </ac:spMkLst>
        </pc:spChg>
        <pc:spChg chg="add del mod">
          <ac:chgData name="Jatin Shrivas" userId="3727c247-abbd-4154-af40-06b15d64160d" providerId="ADAL" clId="{B719CD7F-DBEA-4DF2-87F8-6BC2EA056074}" dt="2024-12-15T09:13:54.503" v="6110" actId="478"/>
          <ac:spMkLst>
            <pc:docMk/>
            <pc:sldMk cId="3875464523" sldId="2147479904"/>
            <ac:spMk id="36" creationId="{17A238A7-0556-0E8A-68FC-9841D55642FB}"/>
          </ac:spMkLst>
        </pc:spChg>
        <pc:spChg chg="add del mod">
          <ac:chgData name="Jatin Shrivas" userId="3727c247-abbd-4154-af40-06b15d64160d" providerId="ADAL" clId="{B719CD7F-DBEA-4DF2-87F8-6BC2EA056074}" dt="2024-12-15T09:13:59.395" v="6112" actId="478"/>
          <ac:spMkLst>
            <pc:docMk/>
            <pc:sldMk cId="3875464523" sldId="2147479904"/>
            <ac:spMk id="37" creationId="{DC451D21-945B-02CF-AE3F-F648A7644608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38" creationId="{443005C8-D0B6-E480-83B6-F024B6261B53}"/>
          </ac:spMkLst>
        </pc:spChg>
        <pc:spChg chg="del">
          <ac:chgData name="Jatin Shrivas" userId="3727c247-abbd-4154-af40-06b15d64160d" providerId="ADAL" clId="{B719CD7F-DBEA-4DF2-87F8-6BC2EA056074}" dt="2024-12-15T09:08:43.636" v="6005" actId="478"/>
          <ac:spMkLst>
            <pc:docMk/>
            <pc:sldMk cId="3875464523" sldId="2147479904"/>
            <ac:spMk id="39" creationId="{C2BB727E-05A6-B033-D501-BB7EE678FA3C}"/>
          </ac:spMkLst>
        </pc:spChg>
        <pc:spChg chg="add del mod">
          <ac:chgData name="Jatin Shrivas" userId="3727c247-abbd-4154-af40-06b15d64160d" providerId="ADAL" clId="{B719CD7F-DBEA-4DF2-87F8-6BC2EA056074}" dt="2024-12-15T09:13:56.534" v="6111" actId="478"/>
          <ac:spMkLst>
            <pc:docMk/>
            <pc:sldMk cId="3875464523" sldId="2147479904"/>
            <ac:spMk id="40" creationId="{4E48547C-45CC-FF52-1418-26A361644236}"/>
          </ac:spMkLst>
        </pc:spChg>
        <pc:spChg chg="add del mod">
          <ac:chgData name="Jatin Shrivas" userId="3727c247-abbd-4154-af40-06b15d64160d" providerId="ADAL" clId="{B719CD7F-DBEA-4DF2-87F8-6BC2EA056074}" dt="2024-12-15T09:13:59.395" v="6112" actId="478"/>
          <ac:spMkLst>
            <pc:docMk/>
            <pc:sldMk cId="3875464523" sldId="2147479904"/>
            <ac:spMk id="41" creationId="{7B0B11E4-B3B5-677D-5BE1-97E06EB16759}"/>
          </ac:spMkLst>
        </pc:spChg>
        <pc:spChg chg="add del mod">
          <ac:chgData name="Jatin Shrivas" userId="3727c247-abbd-4154-af40-06b15d64160d" providerId="ADAL" clId="{B719CD7F-DBEA-4DF2-87F8-6BC2EA056074}" dt="2024-12-15T09:13:59.395" v="6112" actId="478"/>
          <ac:spMkLst>
            <pc:docMk/>
            <pc:sldMk cId="3875464523" sldId="2147479904"/>
            <ac:spMk id="42" creationId="{13D9E253-6E92-6A7B-7006-6715E813FC08}"/>
          </ac:spMkLst>
        </pc:spChg>
        <pc:spChg chg="add mod topLvl">
          <ac:chgData name="Jatin Shrivas" userId="3727c247-abbd-4154-af40-06b15d64160d" providerId="ADAL" clId="{B719CD7F-DBEA-4DF2-87F8-6BC2EA056074}" dt="2024-12-15T09:52:09.075" v="6760" actId="2711"/>
          <ac:spMkLst>
            <pc:docMk/>
            <pc:sldMk cId="3875464523" sldId="2147479904"/>
            <ac:spMk id="50" creationId="{7BE5E1F9-6558-37FE-4ED5-344395108947}"/>
          </ac:spMkLst>
        </pc:spChg>
        <pc:spChg chg="add mod topLvl">
          <ac:chgData name="Jatin Shrivas" userId="3727c247-abbd-4154-af40-06b15d64160d" providerId="ADAL" clId="{B719CD7F-DBEA-4DF2-87F8-6BC2EA056074}" dt="2024-12-15T09:52:15.665" v="6761" actId="2711"/>
          <ac:spMkLst>
            <pc:docMk/>
            <pc:sldMk cId="3875464523" sldId="2147479904"/>
            <ac:spMk id="51" creationId="{CDE32B59-C4B5-E06F-EAF7-008A11CBCA5B}"/>
          </ac:spMkLst>
        </pc:spChg>
        <pc:spChg chg="add mod topLvl">
          <ac:chgData name="Jatin Shrivas" userId="3727c247-abbd-4154-af40-06b15d64160d" providerId="ADAL" clId="{B719CD7F-DBEA-4DF2-87F8-6BC2EA056074}" dt="2024-12-15T09:52:23.104" v="6762" actId="2711"/>
          <ac:spMkLst>
            <pc:docMk/>
            <pc:sldMk cId="3875464523" sldId="2147479904"/>
            <ac:spMk id="52" creationId="{AC833F50-8761-4893-3528-19D9262CC790}"/>
          </ac:spMkLst>
        </pc:spChg>
        <pc:spChg chg="add mod topLvl">
          <ac:chgData name="Jatin Shrivas" userId="3727c247-abbd-4154-af40-06b15d64160d" providerId="ADAL" clId="{B719CD7F-DBEA-4DF2-87F8-6BC2EA056074}" dt="2024-12-15T09:52:30.687" v="6763" actId="2711"/>
          <ac:spMkLst>
            <pc:docMk/>
            <pc:sldMk cId="3875464523" sldId="2147479904"/>
            <ac:spMk id="53" creationId="{F884E4A8-810C-27EB-8ADF-8D3EB1433FC1}"/>
          </ac:spMkLst>
        </pc:spChg>
        <pc:spChg chg="add mod topLvl">
          <ac:chgData name="Jatin Shrivas" userId="3727c247-abbd-4154-af40-06b15d64160d" providerId="ADAL" clId="{B719CD7F-DBEA-4DF2-87F8-6BC2EA056074}" dt="2024-12-15T09:52:38.485" v="6764" actId="2711"/>
          <ac:spMkLst>
            <pc:docMk/>
            <pc:sldMk cId="3875464523" sldId="2147479904"/>
            <ac:spMk id="54" creationId="{9772DB1C-E216-F247-A971-8579191F4BCC}"/>
          </ac:spMkLst>
        </pc:spChg>
        <pc:spChg chg="add mod">
          <ac:chgData name="Jatin Shrivas" userId="3727c247-abbd-4154-af40-06b15d64160d" providerId="ADAL" clId="{B719CD7F-DBEA-4DF2-87F8-6BC2EA056074}" dt="2024-12-15T09:45:24.444" v="6507" actId="14100"/>
          <ac:spMkLst>
            <pc:docMk/>
            <pc:sldMk cId="3875464523" sldId="2147479904"/>
            <ac:spMk id="55" creationId="{6BB51F3E-314C-E839-9D01-1F88348B7580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58" creationId="{30B096F4-54C5-7EBD-EEE5-292D28A5CE26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59" creationId="{321CB6A4-2810-89A7-CB29-09A780EF57D6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60" creationId="{8CECE817-F465-84A8-611F-35FBCF405A2A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61" creationId="{7153BBEC-1C8D-85B2-18A8-0FED1A83DD6D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62" creationId="{E7501710-7C3F-2502-3D26-D9DDB8EECBA8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63" creationId="{35615FA5-5852-11FC-FC88-CA3277947D1C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096" creationId="{E0E500C9-0AF0-434D-24AF-B514038DC9FE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097" creationId="{94FFF969-BE26-22EC-B0A9-B389AE6B3D0A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098" creationId="{0B75FF80-5C54-B6D0-7B7B-4F3E12BEB1C4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099" creationId="{43FDA1E6-80CB-6D9B-B289-33B0A305CE35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100" creationId="{235B5B6B-ECA1-286E-61FE-CCC9761BD796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101" creationId="{8BDD1355-EC22-FFD9-EC20-C09FE10E8C68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102" creationId="{4608ABA5-A507-0603-6637-E24D038CCCCA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103" creationId="{C049002E-D1E2-F132-7B58-EBD66FB5DCF0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104" creationId="{B1803F0A-DADC-16AB-6812-E95D9618D579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105" creationId="{49AEB5D0-4EAA-ACD1-694A-7BDDDA278851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106" creationId="{5C455A45-FDF6-9C4B-D8CF-4AE2492250B1}"/>
          </ac:spMkLst>
        </pc:spChg>
        <pc:spChg chg="add mod">
          <ac:chgData name="Jatin Shrivas" userId="3727c247-abbd-4154-af40-06b15d64160d" providerId="ADAL" clId="{B719CD7F-DBEA-4DF2-87F8-6BC2EA056074}" dt="2024-12-15T09:50:22.915" v="6671" actId="478"/>
          <ac:spMkLst>
            <pc:docMk/>
            <pc:sldMk cId="3875464523" sldId="2147479904"/>
            <ac:spMk id="4107" creationId="{F11DFAC6-945C-7CED-9296-8BB4DE93CACB}"/>
          </ac:spMkLst>
        </pc:spChg>
        <pc:spChg chg="mod">
          <ac:chgData name="Jatin Shrivas" userId="3727c247-abbd-4154-af40-06b15d64160d" providerId="ADAL" clId="{B719CD7F-DBEA-4DF2-87F8-6BC2EA056074}" dt="2024-12-15T09:08:50.279" v="6016" actId="20577"/>
          <ac:spMkLst>
            <pc:docMk/>
            <pc:sldMk cId="3875464523" sldId="2147479904"/>
            <ac:spMk id="4114" creationId="{802642B3-3DFE-327F-6DD0-C5AFF9D1CF86}"/>
          </ac:spMkLst>
        </pc:spChg>
        <pc:grpChg chg="add del mod">
          <ac:chgData name="Jatin Shrivas" userId="3727c247-abbd-4154-af40-06b15d64160d" providerId="ADAL" clId="{B719CD7F-DBEA-4DF2-87F8-6BC2EA056074}" dt="2024-12-15T09:43:08.610" v="6436" actId="165"/>
          <ac:grpSpMkLst>
            <pc:docMk/>
            <pc:sldMk cId="3875464523" sldId="2147479904"/>
            <ac:grpSpMk id="49" creationId="{55EB13C8-06E7-87C7-1928-6C4B306EA156}"/>
          </ac:grpSpMkLst>
        </pc:grpChg>
        <pc:grpChg chg="add del mod">
          <ac:chgData name="Jatin Shrivas" userId="3727c247-abbd-4154-af40-06b15d64160d" providerId="ADAL" clId="{B719CD7F-DBEA-4DF2-87F8-6BC2EA056074}" dt="2024-12-15T09:48:06.350" v="6610" actId="165"/>
          <ac:grpSpMkLst>
            <pc:docMk/>
            <pc:sldMk cId="3875464523" sldId="2147479904"/>
            <ac:grpSpMk id="56" creationId="{B3D695C0-D407-C7DC-1E82-AE66E6EFE58C}"/>
          </ac:grpSpMkLst>
        </pc:grpChg>
        <pc:grpChg chg="add del mod">
          <ac:chgData name="Jatin Shrivas" userId="3727c247-abbd-4154-af40-06b15d64160d" providerId="ADAL" clId="{B719CD7F-DBEA-4DF2-87F8-6BC2EA056074}" dt="2024-12-15T09:48:51.387" v="6645" actId="165"/>
          <ac:grpSpMkLst>
            <pc:docMk/>
            <pc:sldMk cId="3875464523" sldId="2147479904"/>
            <ac:grpSpMk id="57" creationId="{FB11043E-A2D5-6D2A-BB7C-D2199D243AB1}"/>
          </ac:grpSpMkLst>
        </pc:grpChg>
        <pc:grpChg chg="add mod">
          <ac:chgData name="Jatin Shrivas" userId="3727c247-abbd-4154-af40-06b15d64160d" providerId="ADAL" clId="{B719CD7F-DBEA-4DF2-87F8-6BC2EA056074}" dt="2024-12-15T09:50:22.915" v="6671" actId="478"/>
          <ac:grpSpMkLst>
            <pc:docMk/>
            <pc:sldMk cId="3875464523" sldId="2147479904"/>
            <ac:grpSpMk id="4116" creationId="{1098ABA6-E22E-C17A-22AF-2953793B2BD8}"/>
          </ac:grpSpMkLst>
        </pc:grpChg>
        <pc:picChg chg="add del mod topLvl">
          <ac:chgData name="Jatin Shrivas" userId="3727c247-abbd-4154-af40-06b15d64160d" providerId="ADAL" clId="{B719CD7F-DBEA-4DF2-87F8-6BC2EA056074}" dt="2024-12-15T09:45:41.870" v="6523" actId="478"/>
          <ac:picMkLst>
            <pc:docMk/>
            <pc:sldMk cId="3875464523" sldId="2147479904"/>
            <ac:picMk id="43" creationId="{5EB41957-CD63-99B2-9FBB-8BDE29D79066}"/>
          </ac:picMkLst>
        </pc:picChg>
        <pc:picChg chg="add del mod topLvl">
          <ac:chgData name="Jatin Shrivas" userId="3727c247-abbd-4154-af40-06b15d64160d" providerId="ADAL" clId="{B719CD7F-DBEA-4DF2-87F8-6BC2EA056074}" dt="2024-12-15T09:45:41.870" v="6523" actId="478"/>
          <ac:picMkLst>
            <pc:docMk/>
            <pc:sldMk cId="3875464523" sldId="2147479904"/>
            <ac:picMk id="44" creationId="{75D65E43-C7C1-206E-145A-1B28082CEF33}"/>
          </ac:picMkLst>
        </pc:picChg>
        <pc:picChg chg="add del mod topLvl">
          <ac:chgData name="Jatin Shrivas" userId="3727c247-abbd-4154-af40-06b15d64160d" providerId="ADAL" clId="{B719CD7F-DBEA-4DF2-87F8-6BC2EA056074}" dt="2024-12-15T09:45:44.340" v="6524" actId="478"/>
          <ac:picMkLst>
            <pc:docMk/>
            <pc:sldMk cId="3875464523" sldId="2147479904"/>
            <ac:picMk id="45" creationId="{D5A75958-A811-1214-14C5-AA7FBE05FA06}"/>
          </ac:picMkLst>
        </pc:picChg>
        <pc:picChg chg="add del mod topLvl">
          <ac:chgData name="Jatin Shrivas" userId="3727c247-abbd-4154-af40-06b15d64160d" providerId="ADAL" clId="{B719CD7F-DBEA-4DF2-87F8-6BC2EA056074}" dt="2024-12-15T09:45:44.340" v="6524" actId="478"/>
          <ac:picMkLst>
            <pc:docMk/>
            <pc:sldMk cId="3875464523" sldId="2147479904"/>
            <ac:picMk id="46" creationId="{B09EF8C9-A8FB-D135-5786-4A88B5E27CCF}"/>
          </ac:picMkLst>
        </pc:picChg>
        <pc:picChg chg="add del mod topLvl">
          <ac:chgData name="Jatin Shrivas" userId="3727c247-abbd-4154-af40-06b15d64160d" providerId="ADAL" clId="{B719CD7F-DBEA-4DF2-87F8-6BC2EA056074}" dt="2024-12-15T09:45:41.870" v="6523" actId="478"/>
          <ac:picMkLst>
            <pc:docMk/>
            <pc:sldMk cId="3875464523" sldId="2147479904"/>
            <ac:picMk id="47" creationId="{45B8DB17-8231-C8D4-A7EB-F1E86FF29AB5}"/>
          </ac:picMkLst>
        </pc:picChg>
        <pc:picChg chg="add del mod topLvl">
          <ac:chgData name="Jatin Shrivas" userId="3727c247-abbd-4154-af40-06b15d64160d" providerId="ADAL" clId="{B719CD7F-DBEA-4DF2-87F8-6BC2EA056074}" dt="2024-12-15T09:45:44.340" v="6524" actId="478"/>
          <ac:picMkLst>
            <pc:docMk/>
            <pc:sldMk cId="3875464523" sldId="2147479904"/>
            <ac:picMk id="48" creationId="{2411A98B-D44A-C8A6-0281-6DD4651CBBA6}"/>
          </ac:picMkLst>
        </pc:picChg>
        <pc:picChg chg="add mod">
          <ac:chgData name="Jatin Shrivas" userId="3727c247-abbd-4154-af40-06b15d64160d" providerId="ADAL" clId="{B719CD7F-DBEA-4DF2-87F8-6BC2EA056074}" dt="2024-12-15T09:50:22.915" v="6671" actId="478"/>
          <ac:picMkLst>
            <pc:docMk/>
            <pc:sldMk cId="3875464523" sldId="2147479904"/>
            <ac:picMk id="4108" creationId="{F2B0BB46-6C70-4A38-F918-6EB910F79B4F}"/>
          </ac:picMkLst>
        </pc:picChg>
        <pc:picChg chg="add mod">
          <ac:chgData name="Jatin Shrivas" userId="3727c247-abbd-4154-af40-06b15d64160d" providerId="ADAL" clId="{B719CD7F-DBEA-4DF2-87F8-6BC2EA056074}" dt="2024-12-15T09:50:22.915" v="6671" actId="478"/>
          <ac:picMkLst>
            <pc:docMk/>
            <pc:sldMk cId="3875464523" sldId="2147479904"/>
            <ac:picMk id="4109" creationId="{4411108A-2F56-9CAC-3D36-9F24D9F3198E}"/>
          </ac:picMkLst>
        </pc:picChg>
        <pc:picChg chg="add del mod">
          <ac:chgData name="Jatin Shrivas" userId="3727c247-abbd-4154-af40-06b15d64160d" providerId="ADAL" clId="{B719CD7F-DBEA-4DF2-87F8-6BC2EA056074}" dt="2024-12-15T09:50:22.915" v="6671" actId="478"/>
          <ac:picMkLst>
            <pc:docMk/>
            <pc:sldMk cId="3875464523" sldId="2147479904"/>
            <ac:picMk id="4110" creationId="{CE68122F-2760-228C-5D55-15E625A0F22E}"/>
          </ac:picMkLst>
        </pc:picChg>
        <pc:picChg chg="add mod">
          <ac:chgData name="Jatin Shrivas" userId="3727c247-abbd-4154-af40-06b15d64160d" providerId="ADAL" clId="{B719CD7F-DBEA-4DF2-87F8-6BC2EA056074}" dt="2024-12-15T09:50:22.915" v="6671" actId="478"/>
          <ac:picMkLst>
            <pc:docMk/>
            <pc:sldMk cId="3875464523" sldId="2147479904"/>
            <ac:picMk id="4111" creationId="{722E9F48-C308-F416-FCAA-093C582F0ABE}"/>
          </ac:picMkLst>
        </pc:picChg>
        <pc:picChg chg="add mod">
          <ac:chgData name="Jatin Shrivas" userId="3727c247-abbd-4154-af40-06b15d64160d" providerId="ADAL" clId="{B719CD7F-DBEA-4DF2-87F8-6BC2EA056074}" dt="2024-12-15T09:50:22.915" v="6671" actId="478"/>
          <ac:picMkLst>
            <pc:docMk/>
            <pc:sldMk cId="3875464523" sldId="2147479904"/>
            <ac:picMk id="4112" creationId="{0AA45293-0449-AEEA-C044-D754E8E2BCD4}"/>
          </ac:picMkLst>
        </pc:picChg>
        <pc:picChg chg="add mod">
          <ac:chgData name="Jatin Shrivas" userId="3727c247-abbd-4154-af40-06b15d64160d" providerId="ADAL" clId="{B719CD7F-DBEA-4DF2-87F8-6BC2EA056074}" dt="2024-12-15T09:50:22.915" v="6671" actId="478"/>
          <ac:picMkLst>
            <pc:docMk/>
            <pc:sldMk cId="3875464523" sldId="2147479904"/>
            <ac:picMk id="4115" creationId="{BB6DB72D-4099-ED78-5276-44A388E50AE6}"/>
          </ac:picMkLst>
        </pc:picChg>
        <pc:picChg chg="add mod">
          <ac:chgData name="Jatin Shrivas" userId="3727c247-abbd-4154-af40-06b15d64160d" providerId="ADAL" clId="{B719CD7F-DBEA-4DF2-87F8-6BC2EA056074}" dt="2024-12-15T09:50:51.386" v="6741" actId="1036"/>
          <ac:picMkLst>
            <pc:docMk/>
            <pc:sldMk cId="3875464523" sldId="2147479904"/>
            <ac:picMk id="4117" creationId="{46312408-8C36-7D98-1B91-8D14743F2F85}"/>
          </ac:picMkLst>
        </pc:picChg>
      </pc:sldChg>
      <pc:sldMasterChg chg="delSldLayout">
        <pc:chgData name="Jatin Shrivas" userId="3727c247-abbd-4154-af40-06b15d64160d" providerId="ADAL" clId="{B719CD7F-DBEA-4DF2-87F8-6BC2EA056074}" dt="2024-12-15T09:08:32.602" v="6003" actId="2696"/>
        <pc:sldMasterMkLst>
          <pc:docMk/>
          <pc:sldMasterMk cId="2984049368" sldId="2147483768"/>
        </pc:sldMasterMkLst>
        <pc:sldLayoutChg chg="del">
          <pc:chgData name="Jatin Shrivas" userId="3727c247-abbd-4154-af40-06b15d64160d" providerId="ADAL" clId="{B719CD7F-DBEA-4DF2-87F8-6BC2EA056074}" dt="2024-12-15T09:08:32.602" v="6003" actId="2696"/>
          <pc:sldLayoutMkLst>
            <pc:docMk/>
            <pc:sldMasterMk cId="2984049368" sldId="2147483768"/>
            <pc:sldLayoutMk cId="3949044209" sldId="21474837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C82C5E3E-66E2-E6F3-F0D8-E2028678F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2BA159F7-7C02-404D-99BC-5709C0B2FF3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E16427C-D2D9-5689-DF7A-8B35DED670A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81E77FF-B27D-68F4-6B63-B8DD9BB98661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1800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nos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4F650C70-D939-8825-5111-C8EF2237785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1438" y="0"/>
            <a:ext cx="2971800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nos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7C3EF9EE-3E0A-E3B1-D5F0-7EEBB281FBA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71800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nos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FDF5D2CB-2E26-7B55-5741-6D012C12E2F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1438" y="8686800"/>
            <a:ext cx="2971800" cy="4540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nos" pitchFamily="16" charset="0"/>
                <a:cs typeface="DejaVu Sans" charset="0"/>
              </a:defRPr>
            </a:lvl1pPr>
          </a:lstStyle>
          <a:p>
            <a:pPr>
              <a:defRPr/>
            </a:pPr>
            <a:fld id="{1D49C47C-4ED6-496B-8297-B52C7F9185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69F00CDD-36F3-0613-E00E-97B7136135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AFD20AD-811A-49A0-AA9A-547389450F45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4099" name="Rectangle 1">
            <a:extLst>
              <a:ext uri="{FF2B5EF4-FFF2-40B4-BE49-F238E27FC236}">
                <a16:creationId xmlns:a16="http://schemas.microsoft.com/office/drawing/2014/main" id="{7F55D9BE-7F88-7D02-4154-3FC6AE7635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C8611C17-EEFC-35F6-3E03-FD321A3013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1A1DB73-E252-2E5C-1C53-0063104982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448FD4F5-5730-D614-DA8B-34B1BA9F0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8E481A38-F315-0C92-6092-02A4361CE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4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2BE34-8407-2C1C-D5DC-33EDA706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B446E1FC-864E-C12E-0DEE-2A009A1712C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FAE5B35B-34EB-891A-5795-86D4434ACE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4622B354-E140-A3BF-626B-7C5669A0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71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1A1DB73-E252-2E5C-1C53-0063104982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448FD4F5-5730-D614-DA8B-34B1BA9F0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8E481A38-F315-0C92-6092-02A4361CE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78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8D58D-3B80-E64B-7AF2-FF5785B9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5E8DCBC-0084-E5E9-95AF-7A9663B059C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FC1F699E-36EE-559E-8ED0-B9495F8ED7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33546188-A64A-A3F5-F45F-46D894DD4E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570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1A1DB73-E252-2E5C-1C53-0063104982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448FD4F5-5730-D614-DA8B-34B1BA9F0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8E481A38-F315-0C92-6092-02A4361CE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184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ACCC05-B87F-686D-70A7-478528034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2F34702-B967-836C-2016-BA7674222AD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CBD1A938-8AD0-044F-7E88-D0311EFEF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5E21B3C9-E722-0CC2-7841-AD08D4312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8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4A514-D086-FB42-014F-8B323CE9A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752596A-B00F-811C-F810-BCD864EABE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5D198E62-BF20-014E-B61F-4E3145E063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21EC467A-6941-77A9-C934-A7EE2D3AC8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70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7A687-281B-08C3-2CBF-9D99BAF0B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AA593D8-56F7-E9CB-08CC-24AFE2E6C03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B7B51DEB-2757-B1C4-BA81-771AFABFAA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0CDA671-BA1B-B49E-5499-3F52E7EE55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B7ACD-635B-6162-5E35-ED1FF3A08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CE490A6-604B-F555-28AE-934C0448787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796BCAD2-CAF9-C2BD-A103-561891DE29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5A5BD13A-6466-AA8A-0C6E-6F2AC6DAD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886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CCFA8-AAC0-A41B-342D-4C2AE262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1DB5EA09-3A8C-FC0A-480B-556E030C2EF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C7C4FDED-7D19-2095-C85D-AD9D231DA1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2CA0B4BF-70F2-5C6B-5022-3644CA1DBD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1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1A1DB73-E252-2E5C-1C53-0063104982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448FD4F5-5730-D614-DA8B-34B1BA9F0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8E481A38-F315-0C92-6092-02A4361CE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5C0A7E-A092-A3BE-3E73-63321608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A640CF8-5CDF-E1A2-69CD-8787D9D40DA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200AE953-583D-7900-47C2-32C7487075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0CA783D4-975B-C87A-2194-69E41AB60A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037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83CED-1894-5DDB-53C7-893AAE35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09FA186-B330-2FA0-8F1B-3C7A8EC06AB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A2C058E4-E157-B3D8-E65E-125AD94006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55C2FFF9-DF04-E1CB-A5FF-A530F525A0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865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FBB26-776F-9FB8-0DD4-009686FA1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7D990887-9082-703E-E8EC-8DCF7B317C4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4149C9D6-DB4C-4E68-1112-67BFC8F1E7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C810CB1E-68BF-A6B3-480B-0C87D278B6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46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A306BE-18B6-9096-32FF-9AE11A04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5C761BF7-B5D2-8C64-6C9F-EF8257B2BC7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D5340362-E9C6-65BA-3EED-97AB02666C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FE7EBFF2-2108-CBA0-3452-8EC26C9642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858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7E7848-4294-8DCD-68B3-49C9ABBD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8F07FBE-5E67-1182-8A0C-6C9D79CB4AC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08CC483F-CD2A-D3BB-56ED-8EBC68B8B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F631966-7DCD-77B1-F3FE-5D51B000A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75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6B1915-7404-24B0-D4EF-2C06DB41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523669DB-D718-7C17-979A-5D82CB71BEA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A02A9E0C-8200-071C-E54C-DA29108CC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C001A99E-E794-142B-C899-FF346E29C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46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20603-3B6F-B896-3206-D34A11DF1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C58233C3-1FC9-A353-86B8-052329C8D31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B7849DB6-D2A0-48FF-AFFF-84D5B5B4E7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642E41F1-9D54-33CD-11F0-378D4D6F3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0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1A1DB73-E252-2E5C-1C53-0063104982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448FD4F5-5730-D614-DA8B-34B1BA9F0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8E481A38-F315-0C92-6092-02A4361CE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6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1A1DB73-E252-2E5C-1C53-0063104982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448FD4F5-5730-D614-DA8B-34B1BA9F0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8E481A38-F315-0C92-6092-02A4361CE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0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1A1DB73-E252-2E5C-1C53-0063104982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448FD4F5-5730-D614-DA8B-34B1BA9F0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8E481A38-F315-0C92-6092-02A4361CE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22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542576B2-1943-DB76-CD42-73A29634B03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56C1D009-EFB4-9B00-E48F-7927FE2634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2C8C22A2-1A94-E32C-D39B-3B72449CE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38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542576B2-1943-DB76-CD42-73A29634B03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56C1D009-EFB4-9B00-E48F-7927FE2634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2C8C22A2-1A94-E32C-D39B-3B72449CE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52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1A1DB73-E252-2E5C-1C53-0063104982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992CF4-5D31-43F9-B048-A9C24A8F3EBF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448FD4F5-5730-D614-DA8B-34B1BA9F0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8E481A38-F315-0C92-6092-02A4361CE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29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542576B2-1943-DB76-CD42-73A29634B03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40D7BA-5A75-409F-BD7A-6AD12D546BC0}" type="slidenum">
              <a:rPr lang="en-US" altLang="en-US" sz="1400" smtClean="0">
                <a:latin typeface="Tinos" pitchFamily="16" charset="0"/>
                <a:ea typeface="Droid Sans Fallback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>
              <a:latin typeface="Tinos" pitchFamily="16" charset="0"/>
              <a:ea typeface="Droid Sans Fallback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56C1D009-EFB4-9B00-E48F-7927FE2634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2C8C22A2-1A94-E32C-D39B-3B72449CE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pPr>
              <a:defRPr/>
            </a:pPr>
            <a:fld id="{DBD9E1F0-FC7F-40F3-927B-D6DD35E63D7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776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5D98866A-3F48-4679-BF0E-B9F60342C76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6195183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5D98866A-3F48-4679-BF0E-B9F60342C76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9327152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5D98866A-3F48-4679-BF0E-B9F60342C76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270657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5D98866A-3F48-4679-BF0E-B9F60342C76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0689157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5D98866A-3F48-4679-BF0E-B9F60342C76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1026555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1BF8F5-125D-4503-A411-BED21255939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476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E9C3F-3ED3-402D-83AB-935467249DF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27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60CAC8-D142-4B8F-B519-EA60E08409E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22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ECE65790-271E-47B1-84A5-CE58F8B89AA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5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>
              <a:defRPr/>
            </a:pPr>
            <a:fld id="{97EBFCF8-FAA2-4C27-9E92-B76FB1495E6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23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>
              <a:defRPr/>
            </a:pPr>
            <a:fld id="{FB03D176-1D1C-4A46-98C1-7E42D84AD35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38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B0070-2F76-4D11-A02F-B3D409026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1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A8A2AB-0231-4A15-B1D7-EED82C670D1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0375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5217A6-9FEA-4C6E-B516-1CD62D3301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137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C883E932-DAA0-4CE8-BEAC-9A5E00CC4B7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90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39F92"/>
            </a:gs>
            <a:gs pos="100000">
              <a:schemeClr val="bg2">
                <a:shade val="98000"/>
                <a:satMod val="120000"/>
                <a:lumMod val="91000"/>
                <a:lumOff val="9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3/28/19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Presented By - Surbhi Thigale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>
              <a:defRPr/>
            </a:pPr>
            <a:fld id="{5D98866A-3F48-4679-BF0E-B9F60342C76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04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itj-team-data-crunchers.atlassian.net/jira/software/projects/SCRUM/boards/1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ubham14p3/IITJ-AIRBNB-DATA-CLEANING-PROCESSING-AND-ADVANCED-ANALYSIS-CAPSTONE-PROJECT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hyperlink" Target="https://esheninger.blogspot.com/2017/09/learning-from-airbnb-to-create-amazing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2.png"/><Relationship Id="rId7" Type="http://schemas.openxmlformats.org/officeDocument/2006/relationships/package" Target="../embeddings/Microsoft_Excel_Macro-Enabled_Worksheet1.xlsm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Excel_Macro-Enabled_Worksheet.xlsm"/><Relationship Id="rId10" Type="http://schemas.openxmlformats.org/officeDocument/2006/relationships/image" Target="../media/image26.emf"/><Relationship Id="rId4" Type="http://schemas.openxmlformats.org/officeDocument/2006/relationships/image" Target="../media/image23.svg"/><Relationship Id="rId9" Type="http://schemas.openxmlformats.org/officeDocument/2006/relationships/package" Target="../embeddings/Microsoft_Excel_Macro-Enabled_Worksheet2.xlsm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7B5A23F-7276-435D-91DA-09104D77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16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2F3ECD7F-BF61-4CB1-AA15-464BB771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966F1B29-3A08-4DB7-9F92-4C09B3BC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172199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087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59027"/>
            <a:ext cx="6782018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" name="Rectangle 1">
            <a:extLst>
              <a:ext uri="{FF2B5EF4-FFF2-40B4-BE49-F238E27FC236}">
                <a16:creationId xmlns:a16="http://schemas.microsoft.com/office/drawing/2014/main" id="{13E26AC4-C14E-2ED1-C70F-5DD06858F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787400"/>
            <a:ext cx="5994400" cy="7789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800"/>
              </a:spcAft>
            </a:pPr>
            <a:r>
              <a:rPr lang="en-US" sz="2400" b="1" u="none" strike="noStrike" dirty="0">
                <a:solidFill>
                  <a:srgbClr val="FEFFFF"/>
                </a:solidFill>
                <a:effectLst/>
                <a:latin typeface="Algerian" panose="04020705040A02060702" pitchFamily="82" charset="0"/>
              </a:rPr>
              <a:t>Airbnb Data Cleaning, Processing, and Advanced Analysis</a:t>
            </a:r>
            <a:endParaRPr lang="en-US" altLang="en-US" sz="2400" b="1" dirty="0">
              <a:solidFill>
                <a:srgbClr val="FEFFFF"/>
              </a:solidFill>
              <a:latin typeface="Algerian" panose="04020705040A02060702" pitchFamily="82" charset="0"/>
            </a:endParaRPr>
          </a:p>
        </p:txBody>
      </p:sp>
      <p:sp>
        <p:nvSpPr>
          <p:cNvPr id="3076" name="Rectangle 8">
            <a:extLst>
              <a:ext uri="{FF2B5EF4-FFF2-40B4-BE49-F238E27FC236}">
                <a16:creationId xmlns:a16="http://schemas.microsoft.com/office/drawing/2014/main" id="{BFD1D752-5FF6-0267-E002-50C607F68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99" y="2031999"/>
            <a:ext cx="5359400" cy="4166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700" dirty="0">
                <a:solidFill>
                  <a:srgbClr val="FEFFFF"/>
                </a:solidFill>
                <a:latin typeface="Amasis MT Pro" panose="02040504050005020304" pitchFamily="18" charset="0"/>
              </a:rPr>
              <a:t>Shubham Raj – G23AI2028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700" dirty="0">
                <a:solidFill>
                  <a:srgbClr val="FEFFFF"/>
                </a:solidFill>
                <a:latin typeface="Amasis MT Pro" panose="02040504050005020304" pitchFamily="18" charset="0"/>
              </a:rPr>
              <a:t>Bhavesh Arora – G23AI2126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700" dirty="0">
                <a:solidFill>
                  <a:srgbClr val="FEFFFF"/>
                </a:solidFill>
                <a:latin typeface="Amasis MT Pro" panose="02040504050005020304" pitchFamily="18" charset="0"/>
              </a:rPr>
              <a:t>Niraj Bhagchandani – G23AI2087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700" dirty="0">
                <a:solidFill>
                  <a:srgbClr val="FEFFFF"/>
                </a:solidFill>
                <a:latin typeface="Amasis MT Pro" panose="02040504050005020304" pitchFamily="18" charset="0"/>
              </a:rPr>
              <a:t>Jai Singh Khushvah – G23AI2018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700" dirty="0">
                <a:solidFill>
                  <a:srgbClr val="FEFFFF"/>
                </a:solidFill>
                <a:latin typeface="Amasis MT Pro" panose="02040504050005020304" pitchFamily="18" charset="0"/>
              </a:rPr>
              <a:t>Paras Panda – G23AI2117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700" dirty="0">
                <a:solidFill>
                  <a:srgbClr val="FEFFFF"/>
                </a:solidFill>
                <a:latin typeface="Amasis MT Pro" panose="02040504050005020304" pitchFamily="18" charset="0"/>
              </a:rPr>
              <a:t>Jatin Shrivas – G23AI2094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altLang="en-US" sz="600" dirty="0">
              <a:solidFill>
                <a:srgbClr val="FEFFFF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en-US" sz="2200" b="1" u="sng" dirty="0">
                <a:solidFill>
                  <a:srgbClr val="FEFFFF"/>
                </a:solidFill>
                <a:latin typeface="Amasis MT Pro" panose="02040504050005020304" pitchFamily="18" charset="0"/>
              </a:rPr>
              <a:t>CAPSTONE PROJECT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altLang="en-US" sz="1600" dirty="0">
              <a:solidFill>
                <a:srgbClr val="FEFFFF"/>
              </a:solidFill>
              <a:latin typeface="Amasis MT Pro" panose="02040504050005020304" pitchFamily="18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en-US" sz="1700" dirty="0">
                <a:solidFill>
                  <a:srgbClr val="FEFFFF"/>
                </a:solidFill>
                <a:latin typeface="Amasis MT Pro" panose="02040504050005020304" pitchFamily="18" charset="0"/>
              </a:rPr>
              <a:t>This Report Presented for the PG Diploma in Data Engineering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altLang="en-US" sz="1700" dirty="0">
              <a:solidFill>
                <a:srgbClr val="FEFFFF"/>
              </a:solidFill>
              <a:latin typeface="Amasis MT Pro" panose="02040504050005020304" pitchFamily="18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en-US" sz="1700" dirty="0">
                <a:solidFill>
                  <a:srgbClr val="FEFFFF"/>
                </a:solidFill>
                <a:latin typeface="Amasis MT Pro" panose="02040504050005020304" pitchFamily="18" charset="0"/>
              </a:rPr>
              <a:t>Department of Computer Science IIT Jodhpur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altLang="en-US" sz="600" dirty="0">
              <a:solidFill>
                <a:srgbClr val="FEFFFF"/>
              </a:solidFill>
            </a:endParaRPr>
          </a:p>
        </p:txBody>
      </p:sp>
      <p:pic>
        <p:nvPicPr>
          <p:cNvPr id="2" name="Picture 1" descr="IITJ-Indian Institute of Technology Jodhpur">
            <a:extLst>
              <a:ext uri="{FF2B5EF4-FFF2-40B4-BE49-F238E27FC236}">
                <a16:creationId xmlns:a16="http://schemas.microsoft.com/office/drawing/2014/main" id="{4A96C2C8-D318-4A20-DADE-9EBE11707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1" y="2323228"/>
            <a:ext cx="2743200" cy="288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Text Box 5">
            <a:extLst>
              <a:ext uri="{FF2B5EF4-FFF2-40B4-BE49-F238E27FC236}">
                <a16:creationId xmlns:a16="http://schemas.microsoft.com/office/drawing/2014/main" id="{552C6F32-2375-23FE-1373-1EA44374F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963" y="5651500"/>
            <a:ext cx="18827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40" rIns="90000" bIns="4500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entury Schoolbook" panose="02040604050505020304" pitchFamily="18" charset="0"/>
                <a:cs typeface="Droid Sans Fallback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entury Schoolbook" panose="02040604050505020304" pitchFamily="18" charset="0"/>
                <a:cs typeface="Droid Sans Fallback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entury Schoolbook" panose="02040604050505020304" pitchFamily="18" charset="0"/>
                <a:cs typeface="Droid Sans Fallback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Century Schoolbook" panose="02040604050505020304" pitchFamily="18" charset="0"/>
                <a:cs typeface="Droid Sans Fallback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entury Schoolbook" panose="02040604050505020304" pitchFamily="18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entury Schoolbook" panose="02040604050505020304" pitchFamily="18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entury Schoolbook" panose="02040604050505020304" pitchFamily="18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entury Schoolbook" panose="02040604050505020304" pitchFamily="18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entury Schoolbook" panose="02040604050505020304" pitchFamily="18" charset="0"/>
                <a:cs typeface="Droid Sans Fallback" charset="0"/>
              </a:defRPr>
            </a:lvl9pPr>
          </a:lstStyle>
          <a:p>
            <a:pPr eaLnBrk="1">
              <a:spcAft>
                <a:spcPts val="600"/>
              </a:spcAft>
              <a:buClr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 eaLnBrk="1">
              <a:spcAft>
                <a:spcPts val="600"/>
              </a:spcAft>
              <a:buClr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Rectangle 516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3464657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85489D-BB7B-629E-9FCA-FF9A57DBD034}"/>
              </a:ext>
            </a:extLst>
          </p:cNvPr>
          <p:cNvSpPr/>
          <p:nvPr/>
        </p:nvSpPr>
        <p:spPr>
          <a:xfrm>
            <a:off x="1" y="3127728"/>
            <a:ext cx="3464655" cy="3730272"/>
          </a:xfrm>
          <a:custGeom>
            <a:avLst/>
            <a:gdLst>
              <a:gd name="connsiteX0" fmla="*/ 0 w 5259367"/>
              <a:gd name="connsiteY0" fmla="*/ 5338349 h 5516096"/>
              <a:gd name="connsiteX1" fmla="*/ 120792 w 5259367"/>
              <a:gd name="connsiteY1" fmla="*/ 5448132 h 5516096"/>
              <a:gd name="connsiteX2" fmla="*/ 210551 w 5259367"/>
              <a:gd name="connsiteY2" fmla="*/ 5516096 h 5516096"/>
              <a:gd name="connsiteX3" fmla="*/ 0 w 5259367"/>
              <a:gd name="connsiteY3" fmla="*/ 5516096 h 5516096"/>
              <a:gd name="connsiteX4" fmla="*/ 1573383 w 5259367"/>
              <a:gd name="connsiteY4" fmla="*/ 0 h 5516096"/>
              <a:gd name="connsiteX5" fmla="*/ 5259367 w 5259367"/>
              <a:gd name="connsiteY5" fmla="*/ 3685984 h 5516096"/>
              <a:gd name="connsiteX6" fmla="*/ 4814489 w 5259367"/>
              <a:gd name="connsiteY6" fmla="*/ 5442943 h 5516096"/>
              <a:gd name="connsiteX7" fmla="*/ 4770047 w 5259367"/>
              <a:gd name="connsiteY7" fmla="*/ 5516096 h 5516096"/>
              <a:gd name="connsiteX8" fmla="*/ 2935085 w 5259367"/>
              <a:gd name="connsiteY8" fmla="*/ 5516096 h 5516096"/>
              <a:gd name="connsiteX9" fmla="*/ 3025973 w 5259367"/>
              <a:gd name="connsiteY9" fmla="*/ 5448132 h 5516096"/>
              <a:gd name="connsiteX10" fmla="*/ 3856996 w 5259367"/>
              <a:gd name="connsiteY10" fmla="*/ 3685984 h 5516096"/>
              <a:gd name="connsiteX11" fmla="*/ 1573382 w 5259367"/>
              <a:gd name="connsiteY11" fmla="*/ 1402370 h 5516096"/>
              <a:gd name="connsiteX12" fmla="*/ 120792 w 5259367"/>
              <a:gd name="connsiteY12" fmla="*/ 1923837 h 5516096"/>
              <a:gd name="connsiteX13" fmla="*/ 0 w 5259367"/>
              <a:gd name="connsiteY13" fmla="*/ 2033619 h 5516096"/>
              <a:gd name="connsiteX14" fmla="*/ 0 w 5259367"/>
              <a:gd name="connsiteY14" fmla="*/ 356445 h 5516096"/>
              <a:gd name="connsiteX15" fmla="*/ 138632 w 5259367"/>
              <a:gd name="connsiteY15" fmla="*/ 289663 h 5516096"/>
              <a:gd name="connsiteX16" fmla="*/ 1573383 w 5259367"/>
              <a:gd name="connsiteY16" fmla="*/ 0 h 55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59367" h="5516096">
                <a:moveTo>
                  <a:pt x="0" y="5338349"/>
                </a:moveTo>
                <a:lnTo>
                  <a:pt x="120792" y="5448132"/>
                </a:lnTo>
                <a:lnTo>
                  <a:pt x="210551" y="5516096"/>
                </a:lnTo>
                <a:lnTo>
                  <a:pt x="0" y="5516096"/>
                </a:lnTo>
                <a:close/>
                <a:moveTo>
                  <a:pt x="1573383" y="0"/>
                </a:moveTo>
                <a:cubicBezTo>
                  <a:pt x="3609096" y="0"/>
                  <a:pt x="5259367" y="1650271"/>
                  <a:pt x="5259367" y="3685984"/>
                </a:cubicBezTo>
                <a:cubicBezTo>
                  <a:pt x="5259367" y="4322145"/>
                  <a:pt x="5098208" y="4920664"/>
                  <a:pt x="4814489" y="5442943"/>
                </a:cubicBezTo>
                <a:lnTo>
                  <a:pt x="4770047" y="5516096"/>
                </a:lnTo>
                <a:lnTo>
                  <a:pt x="2935085" y="5516096"/>
                </a:lnTo>
                <a:lnTo>
                  <a:pt x="3025973" y="5448132"/>
                </a:lnTo>
                <a:cubicBezTo>
                  <a:pt x="3533500" y="5029283"/>
                  <a:pt x="3856996" y="4395412"/>
                  <a:pt x="3856996" y="3685984"/>
                </a:cubicBezTo>
                <a:cubicBezTo>
                  <a:pt x="3856996" y="2424779"/>
                  <a:pt x="2834587" y="1402370"/>
                  <a:pt x="1573382" y="1402370"/>
                </a:cubicBezTo>
                <a:cubicBezTo>
                  <a:pt x="1021605" y="1402370"/>
                  <a:pt x="515535" y="1598066"/>
                  <a:pt x="120792" y="1923837"/>
                </a:cubicBezTo>
                <a:lnTo>
                  <a:pt x="0" y="2033619"/>
                </a:lnTo>
                <a:lnTo>
                  <a:pt x="0" y="356445"/>
                </a:lnTo>
                <a:lnTo>
                  <a:pt x="138632" y="289663"/>
                </a:lnTo>
                <a:cubicBezTo>
                  <a:pt x="579617" y="103142"/>
                  <a:pt x="1064455" y="0"/>
                  <a:pt x="1573383" y="0"/>
                </a:cubicBezTo>
                <a:close/>
              </a:path>
            </a:pathLst>
          </a:custGeom>
          <a:solidFill>
            <a:schemeClr val="tx2">
              <a:alpha val="3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32DFC1-F346-6568-31AB-B80DDE04235D}"/>
              </a:ext>
            </a:extLst>
          </p:cNvPr>
          <p:cNvGrpSpPr/>
          <p:nvPr/>
        </p:nvGrpSpPr>
        <p:grpSpPr>
          <a:xfrm>
            <a:off x="594825" y="1485028"/>
            <a:ext cx="2842873" cy="2842873"/>
            <a:chOff x="11433228" y="97168"/>
            <a:chExt cx="674992" cy="674992"/>
          </a:xfrm>
        </p:grpSpPr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AEB30E27-3920-111B-B338-23B47EA5B0B8}"/>
                </a:ext>
              </a:extLst>
            </p:cNvPr>
            <p:cNvSpPr/>
            <p:nvPr userDrawn="1"/>
          </p:nvSpPr>
          <p:spPr>
            <a:xfrm>
              <a:off x="11433228" y="97168"/>
              <a:ext cx="674992" cy="674992"/>
            </a:xfrm>
            <a:prstGeom prst="donut">
              <a:avLst>
                <a:gd name="adj" fmla="val 11237"/>
              </a:avLst>
            </a:prstGeom>
            <a:solidFill>
              <a:schemeClr val="tx1">
                <a:alpha val="3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B6DE85-DB78-48B9-97C8-713A4B56B1EB}"/>
                </a:ext>
              </a:extLst>
            </p:cNvPr>
            <p:cNvSpPr/>
            <p:nvPr userDrawn="1"/>
          </p:nvSpPr>
          <p:spPr>
            <a:xfrm>
              <a:off x="11551649" y="215589"/>
              <a:ext cx="438150" cy="438150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rtl="0"/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AC1832-557A-C76C-4DCA-1B8EF0318BB2}"/>
              </a:ext>
            </a:extLst>
          </p:cNvPr>
          <p:cNvSpPr txBox="1"/>
          <p:nvPr/>
        </p:nvSpPr>
        <p:spPr>
          <a:xfrm>
            <a:off x="1485830" y="2038126"/>
            <a:ext cx="1557570" cy="1326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spcAft>
                <a:spcPts val="900"/>
              </a:spcAft>
              <a:defRPr/>
            </a:pPr>
            <a:r>
              <a:rPr lang="en-US" sz="8620" b="1" dirty="0">
                <a:latin typeface="+mj-lt"/>
              </a:rPr>
              <a:t>02</a:t>
            </a:r>
            <a:endParaRPr lang="en-CA" sz="8620" b="1" dirty="0">
              <a:latin typeface="+mj-lt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706A8-2337-892C-EE22-54CC5574BD6B}"/>
              </a:ext>
            </a:extLst>
          </p:cNvPr>
          <p:cNvCxnSpPr>
            <a:cxnSpLocks/>
          </p:cNvCxnSpPr>
          <p:nvPr/>
        </p:nvCxnSpPr>
        <p:spPr>
          <a:xfrm>
            <a:off x="4720682" y="2530099"/>
            <a:ext cx="0" cy="179780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1C03F7E-4205-E1B0-25B4-EFD420E741A0}"/>
              </a:ext>
            </a:extLst>
          </p:cNvPr>
          <p:cNvSpPr/>
          <p:nvPr/>
        </p:nvSpPr>
        <p:spPr>
          <a:xfrm>
            <a:off x="4725654" y="2530099"/>
            <a:ext cx="4418345" cy="1797802"/>
          </a:xfrm>
          <a:prstGeom prst="rect">
            <a:avLst/>
          </a:prstGeom>
          <a:solidFill>
            <a:schemeClr val="bg2">
              <a:alpha val="67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13CA69-26C1-E55A-92D9-47BF3A30CD58}"/>
              </a:ext>
            </a:extLst>
          </p:cNvPr>
          <p:cNvSpPr txBox="1"/>
          <p:nvPr/>
        </p:nvSpPr>
        <p:spPr>
          <a:xfrm>
            <a:off x="4992614" y="2971800"/>
            <a:ext cx="3942470" cy="738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defRPr/>
            </a:pPr>
            <a:r>
              <a:rPr lang="en-IN" sz="2399" b="1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 Data Ingestion and Optimization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51F23-6349-40C8-E222-150A615FDC12}"/>
              </a:ext>
            </a:extLst>
          </p:cNvPr>
          <p:cNvSpPr txBox="1"/>
          <p:nvPr/>
        </p:nvSpPr>
        <p:spPr>
          <a:xfrm>
            <a:off x="228600" y="4978889"/>
            <a:ext cx="2590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spcAft>
                <a:spcPts val="900"/>
              </a:spcAft>
              <a:defRPr/>
            </a:pPr>
            <a:r>
              <a:rPr lang="en-US" sz="4000" b="1" dirty="0">
                <a:latin typeface="EYInterstate Light"/>
              </a:rPr>
              <a:t>Phase</a:t>
            </a:r>
            <a:endParaRPr lang="en-CA" sz="4000" b="1" dirty="0">
              <a:latin typeface="EYInterstate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954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4C6A0BC-7BD3-AAD6-9C6F-0B153450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625CB9AC-A351-1065-00CE-F335A8D75FB0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55EE585D-160B-0FC1-1A39-CD11D68AAC31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Problem Statement &amp; Proposed solutions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grpSp>
        <p:nvGrpSpPr>
          <p:cNvPr id="4143" name="Group 4142">
            <a:extLst>
              <a:ext uri="{FF2B5EF4-FFF2-40B4-BE49-F238E27FC236}">
                <a16:creationId xmlns:a16="http://schemas.microsoft.com/office/drawing/2014/main" id="{DA0C3DF1-0654-1B88-8D54-4699B998F415}"/>
              </a:ext>
            </a:extLst>
          </p:cNvPr>
          <p:cNvGrpSpPr/>
          <p:nvPr/>
        </p:nvGrpSpPr>
        <p:grpSpPr>
          <a:xfrm>
            <a:off x="1150291" y="604337"/>
            <a:ext cx="2888309" cy="1224463"/>
            <a:chOff x="361738" y="604337"/>
            <a:chExt cx="2831371" cy="1139691"/>
          </a:xfrm>
        </p:grpSpPr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6C4CA071-FBB2-6339-42E5-92E2A36314A8}"/>
                </a:ext>
              </a:extLst>
            </p:cNvPr>
            <p:cNvSpPr txBox="1"/>
            <p:nvPr/>
          </p:nvSpPr>
          <p:spPr>
            <a:xfrm>
              <a:off x="463747" y="1414999"/>
              <a:ext cx="2596223" cy="3290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732572">
                <a:spcAft>
                  <a:spcPts val="361"/>
                </a:spcAft>
                <a:buClr>
                  <a:srgbClr val="FFE600"/>
                </a:buClr>
                <a:buSzPct val="70000"/>
                <a:defRPr/>
              </a:pPr>
              <a:r>
                <a:rPr lang="en-IN" sz="1000" kern="0" dirty="0">
                  <a:latin typeface="EYInterstate" panose="02000503020000020004" pitchFamily="2" charset="0"/>
                </a:rPr>
                <a:t>Design and implement a scalable data ingestion pipeline using Python, Pandas, and SQL.</a:t>
              </a:r>
              <a:endParaRPr lang="en-US" sz="1000" kern="0" dirty="0">
                <a:latin typeface="EYInterstate" panose="02000503020000020004" pitchFamily="2" charset="0"/>
              </a:endParaRPr>
            </a:p>
          </p:txBody>
        </p:sp>
        <p:sp>
          <p:nvSpPr>
            <p:cNvPr id="4117" name="Oval 4116">
              <a:extLst>
                <a:ext uri="{FF2B5EF4-FFF2-40B4-BE49-F238E27FC236}">
                  <a16:creationId xmlns:a16="http://schemas.microsoft.com/office/drawing/2014/main" id="{F245AE60-6C72-01DF-11A5-B8687E703657}"/>
                </a:ext>
              </a:extLst>
            </p:cNvPr>
            <p:cNvSpPr/>
            <p:nvPr/>
          </p:nvSpPr>
          <p:spPr>
            <a:xfrm>
              <a:off x="1531564" y="604337"/>
              <a:ext cx="491721" cy="491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6" name="Pentagon 13">
              <a:extLst>
                <a:ext uri="{FF2B5EF4-FFF2-40B4-BE49-F238E27FC236}">
                  <a16:creationId xmlns:a16="http://schemas.microsoft.com/office/drawing/2014/main" id="{804D87BC-4A89-C1B4-F2D9-0D3CD34EBECB}"/>
                </a:ext>
              </a:extLst>
            </p:cNvPr>
            <p:cNvSpPr/>
            <p:nvPr/>
          </p:nvSpPr>
          <p:spPr>
            <a:xfrm rot="5400000">
              <a:off x="1530024" y="-248087"/>
              <a:ext cx="494800" cy="2831371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Scalable Data Ingestion Pipeline</a:t>
              </a:r>
              <a:endParaRPr lang="en-US" sz="1000" b="1" kern="0" dirty="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  <p:pic>
          <p:nvPicPr>
            <p:cNvPr id="4130" name="Graphic 4129">
              <a:extLst>
                <a:ext uri="{FF2B5EF4-FFF2-40B4-BE49-F238E27FC236}">
                  <a16:creationId xmlns:a16="http://schemas.microsoft.com/office/drawing/2014/main" id="{E0C13462-92B2-BD86-AA93-3026A72B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3431" y="696778"/>
              <a:ext cx="256056" cy="263788"/>
            </a:xfrm>
            <a:prstGeom prst="rect">
              <a:avLst/>
            </a:prstGeom>
          </p:spPr>
        </p:pic>
      </p:grpSp>
      <p:grpSp>
        <p:nvGrpSpPr>
          <p:cNvPr id="4144" name="Group 4143">
            <a:extLst>
              <a:ext uri="{FF2B5EF4-FFF2-40B4-BE49-F238E27FC236}">
                <a16:creationId xmlns:a16="http://schemas.microsoft.com/office/drawing/2014/main" id="{F1B36545-A8DA-2465-D69A-07E8B1A39D1B}"/>
              </a:ext>
            </a:extLst>
          </p:cNvPr>
          <p:cNvGrpSpPr/>
          <p:nvPr/>
        </p:nvGrpSpPr>
        <p:grpSpPr>
          <a:xfrm>
            <a:off x="5144062" y="609600"/>
            <a:ext cx="2596223" cy="1219200"/>
            <a:chOff x="3352800" y="609600"/>
            <a:chExt cx="2596223" cy="1109969"/>
          </a:xfrm>
        </p:grpSpPr>
        <p:sp>
          <p:nvSpPr>
            <p:cNvPr id="4122" name="TextBox 4121">
              <a:extLst>
                <a:ext uri="{FF2B5EF4-FFF2-40B4-BE49-F238E27FC236}">
                  <a16:creationId xmlns:a16="http://schemas.microsoft.com/office/drawing/2014/main" id="{B46D0802-D524-6277-D5FD-50F6268F4740}"/>
                </a:ext>
              </a:extLst>
            </p:cNvPr>
            <p:cNvSpPr txBox="1"/>
            <p:nvPr/>
          </p:nvSpPr>
          <p:spPr>
            <a:xfrm>
              <a:off x="3352800" y="1414999"/>
              <a:ext cx="2596223" cy="304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85000"/>
                </a:lnSpc>
                <a:spcAft>
                  <a:spcPts val="450"/>
                </a:spcAft>
                <a:buClr>
                  <a:schemeClr val="accent2"/>
                </a:buClr>
                <a:buSzPct val="70000"/>
                <a:defRPr sz="825">
                  <a:solidFill>
                    <a:srgbClr val="646464"/>
                  </a:solidFill>
                </a:defRPr>
              </a:lvl1pPr>
            </a:lstStyle>
            <a:p>
              <a:pPr defTabSz="732572">
                <a:lnSpc>
                  <a:spcPct val="100000"/>
                </a:lnSpc>
                <a:spcAft>
                  <a:spcPts val="361"/>
                </a:spcAft>
                <a:buClr>
                  <a:srgbClr val="FFE600"/>
                </a:buClr>
                <a:defRPr/>
              </a:pPr>
              <a:r>
                <a:rPr lang="en-IN" sz="1000" kern="0" dirty="0">
                  <a:solidFill>
                    <a:schemeClr val="tx1"/>
                  </a:solidFill>
                  <a:latin typeface="EYInterstate" panose="02000503020000020004" pitchFamily="2" charset="0"/>
                </a:rPr>
                <a:t>Implement storage optimization techniques such as data partitioning, indexing, and compression.</a:t>
              </a:r>
              <a:endParaRPr lang="en-US" sz="1000" kern="0" dirty="0">
                <a:solidFill>
                  <a:schemeClr val="tx1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15" name="Oval 4114">
              <a:extLst>
                <a:ext uri="{FF2B5EF4-FFF2-40B4-BE49-F238E27FC236}">
                  <a16:creationId xmlns:a16="http://schemas.microsoft.com/office/drawing/2014/main" id="{57B9314A-3A43-A88F-EED8-8954C9BC0E53}"/>
                </a:ext>
              </a:extLst>
            </p:cNvPr>
            <p:cNvSpPr/>
            <p:nvPr/>
          </p:nvSpPr>
          <p:spPr>
            <a:xfrm>
              <a:off x="4425470" y="609600"/>
              <a:ext cx="450883" cy="46449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3" name="Pentagon 13">
              <a:extLst>
                <a:ext uri="{FF2B5EF4-FFF2-40B4-BE49-F238E27FC236}">
                  <a16:creationId xmlns:a16="http://schemas.microsoft.com/office/drawing/2014/main" id="{2E39CBCB-9983-0A81-DEA3-0C7DC631F3BF}"/>
                </a:ext>
              </a:extLst>
            </p:cNvPr>
            <p:cNvSpPr/>
            <p:nvPr/>
          </p:nvSpPr>
          <p:spPr>
            <a:xfrm rot="5400000">
              <a:off x="4417110" y="-161473"/>
              <a:ext cx="467603" cy="2596223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US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Advanced Storage Optimization Techniques</a:t>
              </a:r>
            </a:p>
          </p:txBody>
        </p:sp>
        <p:pic>
          <p:nvPicPr>
            <p:cNvPr id="4131" name="Graphic 4130">
              <a:extLst>
                <a:ext uri="{FF2B5EF4-FFF2-40B4-BE49-F238E27FC236}">
                  <a16:creationId xmlns:a16="http://schemas.microsoft.com/office/drawing/2014/main" id="{88559742-CF98-192E-FDD8-5CC2780AF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2465" y="627774"/>
              <a:ext cx="276890" cy="259319"/>
            </a:xfrm>
            <a:prstGeom prst="rect">
              <a:avLst/>
            </a:prstGeom>
          </p:spPr>
        </p:pic>
      </p:grpSp>
      <p:sp>
        <p:nvSpPr>
          <p:cNvPr id="4146" name="Oval 4145">
            <a:extLst>
              <a:ext uri="{FF2B5EF4-FFF2-40B4-BE49-F238E27FC236}">
                <a16:creationId xmlns:a16="http://schemas.microsoft.com/office/drawing/2014/main" id="{E36F6871-0AB4-D961-3EBE-FC08FDD862A2}"/>
              </a:ext>
            </a:extLst>
          </p:cNvPr>
          <p:cNvSpPr/>
          <p:nvPr/>
        </p:nvSpPr>
        <p:spPr>
          <a:xfrm>
            <a:off x="1378891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r>
              <a:rPr lang="en-US" sz="2000" b="1" kern="0" dirty="0">
                <a:solidFill>
                  <a:schemeClr val="bg1"/>
                </a:solidFill>
                <a:latin typeface="Amasis MT Pro" panose="02040504050005020304" pitchFamily="18" charset="0"/>
              </a:rPr>
              <a:t>4</a:t>
            </a: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8" name="Oval 4147">
            <a:extLst>
              <a:ext uri="{FF2B5EF4-FFF2-40B4-BE49-F238E27FC236}">
                <a16:creationId xmlns:a16="http://schemas.microsoft.com/office/drawing/2014/main" id="{53664193-9CA1-ADD3-64A3-D28CF56081E7}"/>
              </a:ext>
            </a:extLst>
          </p:cNvPr>
          <p:cNvSpPr/>
          <p:nvPr/>
        </p:nvSpPr>
        <p:spPr>
          <a:xfrm>
            <a:off x="5562600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r>
              <a:rPr lang="en-HK" sz="2000" b="1" kern="0" dirty="0">
                <a:solidFill>
                  <a:schemeClr val="bg1"/>
                </a:solidFill>
                <a:latin typeface="Amasis MT Pro" panose="02040504050005020304" pitchFamily="18" charset="0"/>
              </a:rPr>
              <a:t>5</a:t>
            </a: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9" name="Rectangle 4148">
            <a:extLst>
              <a:ext uri="{FF2B5EF4-FFF2-40B4-BE49-F238E27FC236}">
                <a16:creationId xmlns:a16="http://schemas.microsoft.com/office/drawing/2014/main" id="{CC971127-FB18-3387-81F2-57BF50B180D3}"/>
              </a:ext>
            </a:extLst>
          </p:cNvPr>
          <p:cNvSpPr/>
          <p:nvPr/>
        </p:nvSpPr>
        <p:spPr>
          <a:xfrm>
            <a:off x="381000" y="19812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Instructions</a:t>
            </a:r>
          </a:p>
        </p:txBody>
      </p:sp>
      <p:sp>
        <p:nvSpPr>
          <p:cNvPr id="4150" name="Rectangle 4149">
            <a:extLst>
              <a:ext uri="{FF2B5EF4-FFF2-40B4-BE49-F238E27FC236}">
                <a16:creationId xmlns:a16="http://schemas.microsoft.com/office/drawing/2014/main" id="{A42C8D45-A92A-B3BD-7EC7-8FE44809ED11}"/>
              </a:ext>
            </a:extLst>
          </p:cNvPr>
          <p:cNvSpPr/>
          <p:nvPr/>
        </p:nvSpPr>
        <p:spPr>
          <a:xfrm>
            <a:off x="1150292" y="2351330"/>
            <a:ext cx="2752491" cy="13511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Incorporate error handling, logging, and monitoring features for reliability.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Optimize the pipeline for performance, including batch processing and real-time data ingestion.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endParaRPr lang="en-US" sz="1000" kern="0" dirty="0">
              <a:latin typeface="EYInterstate" panose="02000503020000020004" pitchFamily="2" charset="0"/>
            </a:endParaRPr>
          </a:p>
        </p:txBody>
      </p:sp>
      <p:sp>
        <p:nvSpPr>
          <p:cNvPr id="4153" name="Rectangle 4152">
            <a:extLst>
              <a:ext uri="{FF2B5EF4-FFF2-40B4-BE49-F238E27FC236}">
                <a16:creationId xmlns:a16="http://schemas.microsoft.com/office/drawing/2014/main" id="{16702788-FEFB-0A32-014A-C266C1E6662A}"/>
              </a:ext>
            </a:extLst>
          </p:cNvPr>
          <p:cNvSpPr/>
          <p:nvPr/>
        </p:nvSpPr>
        <p:spPr>
          <a:xfrm>
            <a:off x="1156837" y="2362200"/>
            <a:ext cx="2917712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4157" name="Rectangle 4156">
            <a:extLst>
              <a:ext uri="{FF2B5EF4-FFF2-40B4-BE49-F238E27FC236}">
                <a16:creationId xmlns:a16="http://schemas.microsoft.com/office/drawing/2014/main" id="{6836594A-F0B8-ADDA-19D9-9641F0A877EF}"/>
              </a:ext>
            </a:extLst>
          </p:cNvPr>
          <p:cNvSpPr/>
          <p:nvPr/>
        </p:nvSpPr>
        <p:spPr>
          <a:xfrm>
            <a:off x="5188892" y="2358223"/>
            <a:ext cx="2551393" cy="16041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Apply storage optimization in a cloud-based data storage solution like AWS RDS or Google Big Query.</a:t>
            </a:r>
          </a:p>
        </p:txBody>
      </p:sp>
      <p:sp>
        <p:nvSpPr>
          <p:cNvPr id="4158" name="Rectangle 4157">
            <a:extLst>
              <a:ext uri="{FF2B5EF4-FFF2-40B4-BE49-F238E27FC236}">
                <a16:creationId xmlns:a16="http://schemas.microsoft.com/office/drawing/2014/main" id="{E6F11EE7-5245-DF11-D938-FB1331BC8563}"/>
              </a:ext>
            </a:extLst>
          </p:cNvPr>
          <p:cNvSpPr/>
          <p:nvPr/>
        </p:nvSpPr>
        <p:spPr>
          <a:xfrm>
            <a:off x="5144062" y="2362200"/>
            <a:ext cx="3009338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3823B02-E855-0E38-5E76-84AE9D4C1184}"/>
              </a:ext>
            </a:extLst>
          </p:cNvPr>
          <p:cNvSpPr/>
          <p:nvPr/>
        </p:nvSpPr>
        <p:spPr>
          <a:xfrm>
            <a:off x="533400" y="38100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Solution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B3F9F78-5273-6F60-3260-1D1DFA51958D}"/>
              </a:ext>
            </a:extLst>
          </p:cNvPr>
          <p:cNvSpPr/>
          <p:nvPr/>
        </p:nvSpPr>
        <p:spPr>
          <a:xfrm>
            <a:off x="1143744" y="4207188"/>
            <a:ext cx="3009338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Pipeline Development: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Designed a scalable data ingestion pipeline using Python, Pandas, and SQL for efficient data handling and storage.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Error Handling and Logging: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Incorporated robust error handling and logging mechanisms to enhance reliability and troubleshoot issues effectively.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Performance Optimization: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Implemented batch processing for large datasets and real-time ingestion features to support dynamic data workflows.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Monitoring and Alerts: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Enabled proactive monitoring with dashboards or alerts to track pipeline health and ensure smooth operation.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E7FE8-3C19-22F2-7DE9-F511AD6D7F32}"/>
              </a:ext>
            </a:extLst>
          </p:cNvPr>
          <p:cNvSpPr/>
          <p:nvPr/>
        </p:nvSpPr>
        <p:spPr>
          <a:xfrm>
            <a:off x="5144062" y="4207188"/>
            <a:ext cx="3009338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Data Partitioning: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Implemented partitioning techniques in cloud-based storage like AWS RDS or Google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BigQuery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to organize data for faster query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Indexing: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Applied indexing on critical fields to enhance data retrieval speeds and support high-performance queries.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Data Compression: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Enabled compression for large datasets to reduce storage costs while maintaining data integrity and accessibility.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Cloud-Based Optimization: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Leveraged tools in AWS RDS or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BigQuery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for seamless integration of these optimizations within a scalable cloud environment.</a:t>
            </a:r>
          </a:p>
        </p:txBody>
      </p:sp>
    </p:spTree>
    <p:extLst>
      <p:ext uri="{BB962C8B-B14F-4D97-AF65-F5344CB8AC3E}">
        <p14:creationId xmlns:p14="http://schemas.microsoft.com/office/powerpoint/2010/main" val="86665883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Rectangle 516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3464657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85489D-BB7B-629E-9FCA-FF9A57DBD034}"/>
              </a:ext>
            </a:extLst>
          </p:cNvPr>
          <p:cNvSpPr/>
          <p:nvPr/>
        </p:nvSpPr>
        <p:spPr>
          <a:xfrm>
            <a:off x="1" y="3127728"/>
            <a:ext cx="3464655" cy="3730272"/>
          </a:xfrm>
          <a:custGeom>
            <a:avLst/>
            <a:gdLst>
              <a:gd name="connsiteX0" fmla="*/ 0 w 5259367"/>
              <a:gd name="connsiteY0" fmla="*/ 5338349 h 5516096"/>
              <a:gd name="connsiteX1" fmla="*/ 120792 w 5259367"/>
              <a:gd name="connsiteY1" fmla="*/ 5448132 h 5516096"/>
              <a:gd name="connsiteX2" fmla="*/ 210551 w 5259367"/>
              <a:gd name="connsiteY2" fmla="*/ 5516096 h 5516096"/>
              <a:gd name="connsiteX3" fmla="*/ 0 w 5259367"/>
              <a:gd name="connsiteY3" fmla="*/ 5516096 h 5516096"/>
              <a:gd name="connsiteX4" fmla="*/ 1573383 w 5259367"/>
              <a:gd name="connsiteY4" fmla="*/ 0 h 5516096"/>
              <a:gd name="connsiteX5" fmla="*/ 5259367 w 5259367"/>
              <a:gd name="connsiteY5" fmla="*/ 3685984 h 5516096"/>
              <a:gd name="connsiteX6" fmla="*/ 4814489 w 5259367"/>
              <a:gd name="connsiteY6" fmla="*/ 5442943 h 5516096"/>
              <a:gd name="connsiteX7" fmla="*/ 4770047 w 5259367"/>
              <a:gd name="connsiteY7" fmla="*/ 5516096 h 5516096"/>
              <a:gd name="connsiteX8" fmla="*/ 2935085 w 5259367"/>
              <a:gd name="connsiteY8" fmla="*/ 5516096 h 5516096"/>
              <a:gd name="connsiteX9" fmla="*/ 3025973 w 5259367"/>
              <a:gd name="connsiteY9" fmla="*/ 5448132 h 5516096"/>
              <a:gd name="connsiteX10" fmla="*/ 3856996 w 5259367"/>
              <a:gd name="connsiteY10" fmla="*/ 3685984 h 5516096"/>
              <a:gd name="connsiteX11" fmla="*/ 1573382 w 5259367"/>
              <a:gd name="connsiteY11" fmla="*/ 1402370 h 5516096"/>
              <a:gd name="connsiteX12" fmla="*/ 120792 w 5259367"/>
              <a:gd name="connsiteY12" fmla="*/ 1923837 h 5516096"/>
              <a:gd name="connsiteX13" fmla="*/ 0 w 5259367"/>
              <a:gd name="connsiteY13" fmla="*/ 2033619 h 5516096"/>
              <a:gd name="connsiteX14" fmla="*/ 0 w 5259367"/>
              <a:gd name="connsiteY14" fmla="*/ 356445 h 5516096"/>
              <a:gd name="connsiteX15" fmla="*/ 138632 w 5259367"/>
              <a:gd name="connsiteY15" fmla="*/ 289663 h 5516096"/>
              <a:gd name="connsiteX16" fmla="*/ 1573383 w 5259367"/>
              <a:gd name="connsiteY16" fmla="*/ 0 h 55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59367" h="5516096">
                <a:moveTo>
                  <a:pt x="0" y="5338349"/>
                </a:moveTo>
                <a:lnTo>
                  <a:pt x="120792" y="5448132"/>
                </a:lnTo>
                <a:lnTo>
                  <a:pt x="210551" y="5516096"/>
                </a:lnTo>
                <a:lnTo>
                  <a:pt x="0" y="5516096"/>
                </a:lnTo>
                <a:close/>
                <a:moveTo>
                  <a:pt x="1573383" y="0"/>
                </a:moveTo>
                <a:cubicBezTo>
                  <a:pt x="3609096" y="0"/>
                  <a:pt x="5259367" y="1650271"/>
                  <a:pt x="5259367" y="3685984"/>
                </a:cubicBezTo>
                <a:cubicBezTo>
                  <a:pt x="5259367" y="4322145"/>
                  <a:pt x="5098208" y="4920664"/>
                  <a:pt x="4814489" y="5442943"/>
                </a:cubicBezTo>
                <a:lnTo>
                  <a:pt x="4770047" y="5516096"/>
                </a:lnTo>
                <a:lnTo>
                  <a:pt x="2935085" y="5516096"/>
                </a:lnTo>
                <a:lnTo>
                  <a:pt x="3025973" y="5448132"/>
                </a:lnTo>
                <a:cubicBezTo>
                  <a:pt x="3533500" y="5029283"/>
                  <a:pt x="3856996" y="4395412"/>
                  <a:pt x="3856996" y="3685984"/>
                </a:cubicBezTo>
                <a:cubicBezTo>
                  <a:pt x="3856996" y="2424779"/>
                  <a:pt x="2834587" y="1402370"/>
                  <a:pt x="1573382" y="1402370"/>
                </a:cubicBezTo>
                <a:cubicBezTo>
                  <a:pt x="1021605" y="1402370"/>
                  <a:pt x="515535" y="1598066"/>
                  <a:pt x="120792" y="1923837"/>
                </a:cubicBezTo>
                <a:lnTo>
                  <a:pt x="0" y="2033619"/>
                </a:lnTo>
                <a:lnTo>
                  <a:pt x="0" y="356445"/>
                </a:lnTo>
                <a:lnTo>
                  <a:pt x="138632" y="289663"/>
                </a:lnTo>
                <a:cubicBezTo>
                  <a:pt x="579617" y="103142"/>
                  <a:pt x="1064455" y="0"/>
                  <a:pt x="1573383" y="0"/>
                </a:cubicBezTo>
                <a:close/>
              </a:path>
            </a:pathLst>
          </a:custGeom>
          <a:solidFill>
            <a:schemeClr val="tx2">
              <a:alpha val="3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32DFC1-F346-6568-31AB-B80DDE04235D}"/>
              </a:ext>
            </a:extLst>
          </p:cNvPr>
          <p:cNvGrpSpPr/>
          <p:nvPr/>
        </p:nvGrpSpPr>
        <p:grpSpPr>
          <a:xfrm>
            <a:off x="594825" y="1485028"/>
            <a:ext cx="2842873" cy="2842873"/>
            <a:chOff x="11433228" y="97168"/>
            <a:chExt cx="674992" cy="674992"/>
          </a:xfrm>
        </p:grpSpPr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AEB30E27-3920-111B-B338-23B47EA5B0B8}"/>
                </a:ext>
              </a:extLst>
            </p:cNvPr>
            <p:cNvSpPr/>
            <p:nvPr userDrawn="1"/>
          </p:nvSpPr>
          <p:spPr>
            <a:xfrm>
              <a:off x="11433228" y="97168"/>
              <a:ext cx="674992" cy="674992"/>
            </a:xfrm>
            <a:prstGeom prst="donut">
              <a:avLst>
                <a:gd name="adj" fmla="val 11237"/>
              </a:avLst>
            </a:prstGeom>
            <a:solidFill>
              <a:schemeClr val="tx1">
                <a:alpha val="3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B6DE85-DB78-48B9-97C8-713A4B56B1EB}"/>
                </a:ext>
              </a:extLst>
            </p:cNvPr>
            <p:cNvSpPr/>
            <p:nvPr userDrawn="1"/>
          </p:nvSpPr>
          <p:spPr>
            <a:xfrm>
              <a:off x="11551649" y="215589"/>
              <a:ext cx="438150" cy="438150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rtl="0"/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AC1832-557A-C76C-4DCA-1B8EF0318BB2}"/>
              </a:ext>
            </a:extLst>
          </p:cNvPr>
          <p:cNvSpPr txBox="1"/>
          <p:nvPr/>
        </p:nvSpPr>
        <p:spPr>
          <a:xfrm>
            <a:off x="1485830" y="2038126"/>
            <a:ext cx="1557570" cy="1326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spcAft>
                <a:spcPts val="900"/>
              </a:spcAft>
              <a:defRPr/>
            </a:pPr>
            <a:r>
              <a:rPr lang="en-US" sz="8620" b="1" dirty="0">
                <a:latin typeface="+mj-lt"/>
              </a:rPr>
              <a:t>03</a:t>
            </a:r>
            <a:endParaRPr lang="en-CA" sz="8620" b="1" dirty="0">
              <a:latin typeface="+mj-lt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706A8-2337-892C-EE22-54CC5574BD6B}"/>
              </a:ext>
            </a:extLst>
          </p:cNvPr>
          <p:cNvCxnSpPr>
            <a:cxnSpLocks/>
          </p:cNvCxnSpPr>
          <p:nvPr/>
        </p:nvCxnSpPr>
        <p:spPr>
          <a:xfrm>
            <a:off x="4720682" y="2530099"/>
            <a:ext cx="0" cy="179780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1C03F7E-4205-E1B0-25B4-EFD420E741A0}"/>
              </a:ext>
            </a:extLst>
          </p:cNvPr>
          <p:cNvSpPr/>
          <p:nvPr/>
        </p:nvSpPr>
        <p:spPr>
          <a:xfrm>
            <a:off x="4725654" y="2530099"/>
            <a:ext cx="4418345" cy="1797802"/>
          </a:xfrm>
          <a:prstGeom prst="rect">
            <a:avLst/>
          </a:prstGeom>
          <a:solidFill>
            <a:schemeClr val="bg2">
              <a:alpha val="67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13CA69-26C1-E55A-92D9-47BF3A30CD58}"/>
              </a:ext>
            </a:extLst>
          </p:cNvPr>
          <p:cNvSpPr txBox="1"/>
          <p:nvPr/>
        </p:nvSpPr>
        <p:spPr>
          <a:xfrm>
            <a:off x="4992614" y="2971800"/>
            <a:ext cx="3942470" cy="369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defRPr/>
            </a:pPr>
            <a:r>
              <a:rPr lang="en-IN" sz="2399" b="1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Data Transformation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51F23-6349-40C8-E222-150A615FDC12}"/>
              </a:ext>
            </a:extLst>
          </p:cNvPr>
          <p:cNvSpPr txBox="1"/>
          <p:nvPr/>
        </p:nvSpPr>
        <p:spPr>
          <a:xfrm>
            <a:off x="228600" y="4978889"/>
            <a:ext cx="2590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spcAft>
                <a:spcPts val="900"/>
              </a:spcAft>
              <a:defRPr/>
            </a:pPr>
            <a:r>
              <a:rPr lang="en-US" sz="4000" b="1" dirty="0">
                <a:latin typeface="EYInterstate Light"/>
              </a:rPr>
              <a:t>Phase</a:t>
            </a:r>
            <a:endParaRPr lang="en-CA" sz="4000" b="1" dirty="0">
              <a:latin typeface="EYInterstate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766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8417D1-3E2A-6AF4-5BC8-9A686951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B326172E-2646-A255-FAB9-F93B8F2F53B7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F3D985F4-CC85-83CF-569A-175025CF63A5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Problem Statement &amp; Proposed solutions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grpSp>
        <p:nvGrpSpPr>
          <p:cNvPr id="4145" name="Group 4144">
            <a:extLst>
              <a:ext uri="{FF2B5EF4-FFF2-40B4-BE49-F238E27FC236}">
                <a16:creationId xmlns:a16="http://schemas.microsoft.com/office/drawing/2014/main" id="{33043E7C-EE37-EDFF-576C-B64CACD2B33C}"/>
              </a:ext>
            </a:extLst>
          </p:cNvPr>
          <p:cNvGrpSpPr/>
          <p:nvPr/>
        </p:nvGrpSpPr>
        <p:grpSpPr>
          <a:xfrm>
            <a:off x="6186037" y="604336"/>
            <a:ext cx="2596223" cy="1224463"/>
            <a:chOff x="6186037" y="604337"/>
            <a:chExt cx="2596223" cy="1098006"/>
          </a:xfrm>
        </p:grpSpPr>
        <p:sp>
          <p:nvSpPr>
            <p:cNvPr id="4121" name="TextBox 4120">
              <a:extLst>
                <a:ext uri="{FF2B5EF4-FFF2-40B4-BE49-F238E27FC236}">
                  <a16:creationId xmlns:a16="http://schemas.microsoft.com/office/drawing/2014/main" id="{69AD3BB5-2C28-E459-DB8E-358B1C5F21F8}"/>
                </a:ext>
              </a:extLst>
            </p:cNvPr>
            <p:cNvSpPr txBox="1"/>
            <p:nvPr/>
          </p:nvSpPr>
          <p:spPr>
            <a:xfrm>
              <a:off x="6186037" y="1414999"/>
              <a:ext cx="2596223" cy="287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732572">
                <a:defRPr/>
              </a:pPr>
              <a:r>
                <a:rPr lang="en-IN" sz="1000" kern="0" dirty="0">
                  <a:latin typeface="EYInterstate" panose="02000503020000020004" pitchFamily="2" charset="0"/>
                </a:rPr>
                <a:t>Implement data normalization techniques for machine learning model preparation.</a:t>
              </a:r>
              <a:endParaRPr lang="en-US" sz="1000" kern="0" dirty="0">
                <a:latin typeface="EYInterstate" panose="02000503020000020004" pitchFamily="2" charset="0"/>
              </a:endParaRPr>
            </a:p>
          </p:txBody>
        </p:sp>
        <p:grpSp>
          <p:nvGrpSpPr>
            <p:cNvPr id="4141" name="Group 4140">
              <a:extLst>
                <a:ext uri="{FF2B5EF4-FFF2-40B4-BE49-F238E27FC236}">
                  <a16:creationId xmlns:a16="http://schemas.microsoft.com/office/drawing/2014/main" id="{68116D3C-2F64-1486-60BD-97722064B166}"/>
                </a:ext>
              </a:extLst>
            </p:cNvPr>
            <p:cNvGrpSpPr/>
            <p:nvPr/>
          </p:nvGrpSpPr>
          <p:grpSpPr>
            <a:xfrm>
              <a:off x="6186037" y="604337"/>
              <a:ext cx="2596223" cy="766102"/>
              <a:chOff x="6186037" y="604337"/>
              <a:chExt cx="2596223" cy="76610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116" name="Oval 4115">
                <a:extLst>
                  <a:ext uri="{FF2B5EF4-FFF2-40B4-BE49-F238E27FC236}">
                    <a16:creationId xmlns:a16="http://schemas.microsoft.com/office/drawing/2014/main" id="{24BFEDDB-4C33-81D5-617C-764CF181F06D}"/>
                  </a:ext>
                </a:extLst>
              </p:cNvPr>
              <p:cNvSpPr/>
              <p:nvPr/>
            </p:nvSpPr>
            <p:spPr>
              <a:xfrm>
                <a:off x="7258707" y="604337"/>
                <a:ext cx="450883" cy="464498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756849">
                  <a:defRPr/>
                </a:pPr>
                <a:endParaRPr lang="en-US" sz="900" kern="0">
                  <a:solidFill>
                    <a:srgbClr val="FFFFFF"/>
                  </a:solidFill>
                  <a:latin typeface="EYInterstate" panose="02000503020000020004" pitchFamily="2" charset="0"/>
                </a:endParaRPr>
              </a:p>
            </p:txBody>
          </p:sp>
          <p:sp>
            <p:nvSpPr>
              <p:cNvPr id="4127" name="Pentagon 13">
                <a:extLst>
                  <a:ext uri="{FF2B5EF4-FFF2-40B4-BE49-F238E27FC236}">
                    <a16:creationId xmlns:a16="http://schemas.microsoft.com/office/drawing/2014/main" id="{F43F4F1C-5F2A-DA88-A942-C0A5009D980C}"/>
                  </a:ext>
                </a:extLst>
              </p:cNvPr>
              <p:cNvSpPr/>
              <p:nvPr/>
            </p:nvSpPr>
            <p:spPr>
              <a:xfrm rot="5400000">
                <a:off x="7250348" y="-161474"/>
                <a:ext cx="467602" cy="2596223"/>
              </a:xfrm>
              <a:prstGeom prst="homePlate">
                <a:avLst>
                  <a:gd name="adj" fmla="val 34375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vert="vert270" lIns="137160" tIns="0" rIns="116586" bIns="0" rtlCol="0" anchor="b" anchorCtr="0"/>
              <a:lstStyle/>
              <a:p>
                <a:pPr marL="1907" algn="ctr" defTabSz="549136">
                  <a:defRPr/>
                </a:pPr>
                <a:endPara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endParaRPr>
              </a:p>
              <a:p>
                <a:pPr marL="1907" algn="ctr" defTabSz="549136">
                  <a:defRPr/>
                </a:pPr>
                <a:endPara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endParaRPr>
              </a:p>
              <a:p>
                <a:pPr marL="1907" algn="ctr" defTabSz="549136">
                  <a:defRPr/>
                </a:pPr>
                <a:endPara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endParaRPr>
              </a:p>
              <a:p>
                <a:pPr marL="1907" algn="ctr" defTabSz="549136">
                  <a:defRPr/>
                </a:pPr>
                <a:endPara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endParaRPr>
              </a:p>
              <a:p>
                <a:pPr marL="1907" algn="ctr" defTabSz="549136">
                  <a:defRPr/>
                </a:pPr>
                <a:r>
                  <a:rPr lang="en-IN" sz="1000" b="1" kern="0" dirty="0">
                    <a:solidFill>
                      <a:schemeClr val="bg1"/>
                    </a:solidFill>
                    <a:latin typeface="EYInterstate" panose="02000503020000020004" pitchFamily="2" charset="0"/>
                  </a:rPr>
                  <a:t>Advanced Data Normalization and </a:t>
                </a:r>
              </a:p>
              <a:p>
                <a:pPr marL="1907" algn="ctr" defTabSz="549136">
                  <a:defRPr/>
                </a:pPr>
                <a:r>
                  <a:rPr lang="en-IN" sz="1000" b="1" kern="0" dirty="0">
                    <a:solidFill>
                      <a:schemeClr val="bg1"/>
                    </a:solidFill>
                    <a:latin typeface="EYInterstate" panose="02000503020000020004" pitchFamily="2" charset="0"/>
                  </a:rPr>
                  <a:t>Encoding</a:t>
                </a:r>
                <a:endParaRPr lang="en-US" sz="1000" b="1" kern="0" dirty="0">
                  <a:solidFill>
                    <a:schemeClr val="bg1"/>
                  </a:solidFill>
                  <a:latin typeface="EYInterstate" panose="02000503020000020004" pitchFamily="2" charset="0"/>
                </a:endParaRPr>
              </a:p>
            </p:txBody>
          </p:sp>
          <p:pic>
            <p:nvPicPr>
              <p:cNvPr id="4128" name="Graphic 4127">
                <a:extLst>
                  <a:ext uri="{FF2B5EF4-FFF2-40B4-BE49-F238E27FC236}">
                    <a16:creationId xmlns:a16="http://schemas.microsoft.com/office/drawing/2014/main" id="{3F541F8F-C2CA-22CA-09A1-69C9CD66C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2934" y="609057"/>
                <a:ext cx="287240" cy="284955"/>
              </a:xfrm>
              <a:prstGeom prst="rect">
                <a:avLst/>
              </a:prstGeom>
            </p:spPr>
          </p:pic>
        </p:grpSp>
      </p:grpSp>
      <p:grpSp>
        <p:nvGrpSpPr>
          <p:cNvPr id="4143" name="Group 4142">
            <a:extLst>
              <a:ext uri="{FF2B5EF4-FFF2-40B4-BE49-F238E27FC236}">
                <a16:creationId xmlns:a16="http://schemas.microsoft.com/office/drawing/2014/main" id="{26D3EDFA-525B-40B6-DD34-D60C8E851900}"/>
              </a:ext>
            </a:extLst>
          </p:cNvPr>
          <p:cNvGrpSpPr/>
          <p:nvPr/>
        </p:nvGrpSpPr>
        <p:grpSpPr>
          <a:xfrm>
            <a:off x="304800" y="604337"/>
            <a:ext cx="2888309" cy="1224463"/>
            <a:chOff x="361738" y="604337"/>
            <a:chExt cx="2831371" cy="1139691"/>
          </a:xfrm>
        </p:grpSpPr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D1B2D8CE-8BCB-3757-7E73-963F4D9042D3}"/>
                </a:ext>
              </a:extLst>
            </p:cNvPr>
            <p:cNvSpPr txBox="1"/>
            <p:nvPr/>
          </p:nvSpPr>
          <p:spPr>
            <a:xfrm>
              <a:off x="463747" y="1414999"/>
              <a:ext cx="2596223" cy="3290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732572">
                <a:spcAft>
                  <a:spcPts val="361"/>
                </a:spcAft>
                <a:buClr>
                  <a:srgbClr val="FFE600"/>
                </a:buClr>
                <a:buSzPct val="70000"/>
                <a:defRPr/>
              </a:pPr>
              <a:r>
                <a:rPr lang="en-IN" sz="1000" kern="0" dirty="0">
                  <a:latin typeface="EYInterstate" panose="02000503020000020004" pitchFamily="2" charset="0"/>
                </a:rPr>
                <a:t>Design data transformation workflows using tools like Apache Spark or Apache Airflow.</a:t>
              </a:r>
              <a:endParaRPr lang="en-US" sz="1000" kern="0" dirty="0">
                <a:latin typeface="EYInterstate" panose="02000503020000020004" pitchFamily="2" charset="0"/>
              </a:endParaRPr>
            </a:p>
          </p:txBody>
        </p:sp>
        <p:sp>
          <p:nvSpPr>
            <p:cNvPr id="4117" name="Oval 4116">
              <a:extLst>
                <a:ext uri="{FF2B5EF4-FFF2-40B4-BE49-F238E27FC236}">
                  <a16:creationId xmlns:a16="http://schemas.microsoft.com/office/drawing/2014/main" id="{7951945B-8623-2D14-0284-B93D49E8ADF6}"/>
                </a:ext>
              </a:extLst>
            </p:cNvPr>
            <p:cNvSpPr/>
            <p:nvPr/>
          </p:nvSpPr>
          <p:spPr>
            <a:xfrm>
              <a:off x="1531564" y="604337"/>
              <a:ext cx="491721" cy="491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6" name="Pentagon 13">
              <a:extLst>
                <a:ext uri="{FF2B5EF4-FFF2-40B4-BE49-F238E27FC236}">
                  <a16:creationId xmlns:a16="http://schemas.microsoft.com/office/drawing/2014/main" id="{8FE5A99C-748C-B36B-2D57-6F96F371E1C5}"/>
                </a:ext>
              </a:extLst>
            </p:cNvPr>
            <p:cNvSpPr/>
            <p:nvPr/>
          </p:nvSpPr>
          <p:spPr>
            <a:xfrm rot="5400000">
              <a:off x="1530024" y="-248087"/>
              <a:ext cx="494800" cy="2831371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Complex Data Transformation Workflows</a:t>
              </a:r>
              <a:endParaRPr lang="en-US" sz="1000" b="1" kern="0" dirty="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  <p:pic>
          <p:nvPicPr>
            <p:cNvPr id="4130" name="Graphic 4129">
              <a:extLst>
                <a:ext uri="{FF2B5EF4-FFF2-40B4-BE49-F238E27FC236}">
                  <a16:creationId xmlns:a16="http://schemas.microsoft.com/office/drawing/2014/main" id="{779C9844-F316-C838-7789-D3CAFBACA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3431" y="696778"/>
              <a:ext cx="256056" cy="263788"/>
            </a:xfrm>
            <a:prstGeom prst="rect">
              <a:avLst/>
            </a:prstGeom>
          </p:spPr>
        </p:pic>
      </p:grpSp>
      <p:grpSp>
        <p:nvGrpSpPr>
          <p:cNvPr id="4144" name="Group 4143">
            <a:extLst>
              <a:ext uri="{FF2B5EF4-FFF2-40B4-BE49-F238E27FC236}">
                <a16:creationId xmlns:a16="http://schemas.microsoft.com/office/drawing/2014/main" id="{7C10004E-25FA-9B8F-BA96-F4B805A7D5B5}"/>
              </a:ext>
            </a:extLst>
          </p:cNvPr>
          <p:cNvGrpSpPr/>
          <p:nvPr/>
        </p:nvGrpSpPr>
        <p:grpSpPr>
          <a:xfrm>
            <a:off x="3391462" y="609600"/>
            <a:ext cx="2596223" cy="1219200"/>
            <a:chOff x="3352800" y="609600"/>
            <a:chExt cx="2596223" cy="1109969"/>
          </a:xfrm>
        </p:grpSpPr>
        <p:sp>
          <p:nvSpPr>
            <p:cNvPr id="4122" name="TextBox 4121">
              <a:extLst>
                <a:ext uri="{FF2B5EF4-FFF2-40B4-BE49-F238E27FC236}">
                  <a16:creationId xmlns:a16="http://schemas.microsoft.com/office/drawing/2014/main" id="{03A96E11-FBD7-92C4-87D7-9909368B29A9}"/>
                </a:ext>
              </a:extLst>
            </p:cNvPr>
            <p:cNvSpPr txBox="1"/>
            <p:nvPr/>
          </p:nvSpPr>
          <p:spPr>
            <a:xfrm>
              <a:off x="3352800" y="1414999"/>
              <a:ext cx="2596223" cy="304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85000"/>
                </a:lnSpc>
                <a:spcAft>
                  <a:spcPts val="450"/>
                </a:spcAft>
                <a:buClr>
                  <a:schemeClr val="accent2"/>
                </a:buClr>
                <a:buSzPct val="70000"/>
                <a:defRPr sz="825">
                  <a:solidFill>
                    <a:srgbClr val="646464"/>
                  </a:solidFill>
                </a:defRPr>
              </a:lvl1pPr>
            </a:lstStyle>
            <a:p>
              <a:pPr defTabSz="732572">
                <a:lnSpc>
                  <a:spcPct val="100000"/>
                </a:lnSpc>
                <a:spcAft>
                  <a:spcPts val="361"/>
                </a:spcAft>
                <a:buClr>
                  <a:srgbClr val="FFE600"/>
                </a:buClr>
                <a:defRPr/>
              </a:pPr>
              <a:r>
                <a:rPr lang="en-IN" sz="1000" kern="0" dirty="0">
                  <a:solidFill>
                    <a:schemeClr val="tx1"/>
                  </a:solidFill>
                  <a:latin typeface="EYInterstate" panose="02000503020000020004" pitchFamily="2" charset="0"/>
                </a:rPr>
                <a:t>Develop techniques for feature engineering to extract meaningful features from the dataset.</a:t>
              </a:r>
              <a:endParaRPr lang="en-US" sz="1000" kern="0" dirty="0">
                <a:solidFill>
                  <a:schemeClr val="tx1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15" name="Oval 4114">
              <a:extLst>
                <a:ext uri="{FF2B5EF4-FFF2-40B4-BE49-F238E27FC236}">
                  <a16:creationId xmlns:a16="http://schemas.microsoft.com/office/drawing/2014/main" id="{4253893D-A220-A493-E870-493536DC3350}"/>
                </a:ext>
              </a:extLst>
            </p:cNvPr>
            <p:cNvSpPr/>
            <p:nvPr/>
          </p:nvSpPr>
          <p:spPr>
            <a:xfrm>
              <a:off x="4425470" y="609600"/>
              <a:ext cx="450883" cy="46449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3" name="Pentagon 13">
              <a:extLst>
                <a:ext uri="{FF2B5EF4-FFF2-40B4-BE49-F238E27FC236}">
                  <a16:creationId xmlns:a16="http://schemas.microsoft.com/office/drawing/2014/main" id="{F0A9324E-4E82-6B1F-F96B-7C8FD68E0AF3}"/>
                </a:ext>
              </a:extLst>
            </p:cNvPr>
            <p:cNvSpPr/>
            <p:nvPr/>
          </p:nvSpPr>
          <p:spPr>
            <a:xfrm rot="5400000">
              <a:off x="4417110" y="-161473"/>
              <a:ext cx="467603" cy="2596223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Feature Engineering for Machine Learning</a:t>
              </a:r>
              <a:endParaRPr lang="en-US" sz="1000" b="1" kern="0" dirty="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  <p:pic>
          <p:nvPicPr>
            <p:cNvPr id="4131" name="Graphic 4130">
              <a:extLst>
                <a:ext uri="{FF2B5EF4-FFF2-40B4-BE49-F238E27FC236}">
                  <a16:creationId xmlns:a16="http://schemas.microsoft.com/office/drawing/2014/main" id="{ADD0AB1C-1964-F84F-682C-65208C63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12465" y="709084"/>
              <a:ext cx="276890" cy="259319"/>
            </a:xfrm>
            <a:prstGeom prst="rect">
              <a:avLst/>
            </a:prstGeom>
          </p:spPr>
        </p:pic>
      </p:grpSp>
      <p:sp>
        <p:nvSpPr>
          <p:cNvPr id="4146" name="Oval 4145">
            <a:extLst>
              <a:ext uri="{FF2B5EF4-FFF2-40B4-BE49-F238E27FC236}">
                <a16:creationId xmlns:a16="http://schemas.microsoft.com/office/drawing/2014/main" id="{75AD78CD-598D-80FC-DCD1-E8E498796366}"/>
              </a:ext>
            </a:extLst>
          </p:cNvPr>
          <p:cNvSpPr/>
          <p:nvPr/>
        </p:nvSpPr>
        <p:spPr>
          <a:xfrm>
            <a:off x="533400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r>
              <a:rPr lang="en-US" sz="2000" b="1" kern="0" dirty="0">
                <a:solidFill>
                  <a:schemeClr val="bg1"/>
                </a:solidFill>
                <a:latin typeface="Amasis MT Pro" panose="02040504050005020304" pitchFamily="18" charset="0"/>
              </a:rPr>
              <a:t>6</a:t>
            </a: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7" name="Oval 4146">
            <a:extLst>
              <a:ext uri="{FF2B5EF4-FFF2-40B4-BE49-F238E27FC236}">
                <a16:creationId xmlns:a16="http://schemas.microsoft.com/office/drawing/2014/main" id="{7BF04098-1E88-32CD-8E29-58CDE49DFCE5}"/>
              </a:ext>
            </a:extLst>
          </p:cNvPr>
          <p:cNvSpPr/>
          <p:nvPr/>
        </p:nvSpPr>
        <p:spPr>
          <a:xfrm>
            <a:off x="6610892" y="448537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r>
              <a:rPr lang="en-HK" sz="2000" b="1" kern="0" dirty="0">
                <a:solidFill>
                  <a:schemeClr val="bg1"/>
                </a:solidFill>
                <a:latin typeface="Amasis MT Pro" panose="02040504050005020304" pitchFamily="18" charset="0"/>
              </a:rPr>
              <a:t>8</a:t>
            </a: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8" name="Oval 4147">
            <a:extLst>
              <a:ext uri="{FF2B5EF4-FFF2-40B4-BE49-F238E27FC236}">
                <a16:creationId xmlns:a16="http://schemas.microsoft.com/office/drawing/2014/main" id="{B958F749-7837-6BCF-1280-916B916A03E6}"/>
              </a:ext>
            </a:extLst>
          </p:cNvPr>
          <p:cNvSpPr/>
          <p:nvPr/>
        </p:nvSpPr>
        <p:spPr>
          <a:xfrm>
            <a:off x="3810000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r>
              <a:rPr lang="en-HK" sz="2000" b="1" kern="0" dirty="0">
                <a:solidFill>
                  <a:schemeClr val="bg1"/>
                </a:solidFill>
                <a:latin typeface="Amasis MT Pro" panose="02040504050005020304" pitchFamily="18" charset="0"/>
              </a:rPr>
              <a:t>7</a:t>
            </a: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9" name="Rectangle 4148">
            <a:extLst>
              <a:ext uri="{FF2B5EF4-FFF2-40B4-BE49-F238E27FC236}">
                <a16:creationId xmlns:a16="http://schemas.microsoft.com/office/drawing/2014/main" id="{1F45438B-DE21-757D-6A3F-63E15448C36F}"/>
              </a:ext>
            </a:extLst>
          </p:cNvPr>
          <p:cNvSpPr/>
          <p:nvPr/>
        </p:nvSpPr>
        <p:spPr>
          <a:xfrm>
            <a:off x="381000" y="19812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Instructions</a:t>
            </a:r>
          </a:p>
        </p:txBody>
      </p:sp>
      <p:sp>
        <p:nvSpPr>
          <p:cNvPr id="4150" name="Rectangle 4149">
            <a:extLst>
              <a:ext uri="{FF2B5EF4-FFF2-40B4-BE49-F238E27FC236}">
                <a16:creationId xmlns:a16="http://schemas.microsoft.com/office/drawing/2014/main" id="{18CC4C06-0A38-06FF-7310-5AE4BA22F6F4}"/>
              </a:ext>
            </a:extLst>
          </p:cNvPr>
          <p:cNvSpPr/>
          <p:nvPr/>
        </p:nvSpPr>
        <p:spPr>
          <a:xfrm>
            <a:off x="304801" y="2351330"/>
            <a:ext cx="2752491" cy="13511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Handle data aggregation, filtering, and enrichment processes to prepare for advanced analytics.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Ensure the workflows are scalable and efficient.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endParaRPr lang="en-US" sz="1000" kern="0" dirty="0">
              <a:latin typeface="EYInterstate" panose="02000503020000020004" pitchFamily="2" charset="0"/>
            </a:endParaRPr>
          </a:p>
        </p:txBody>
      </p:sp>
      <p:sp>
        <p:nvSpPr>
          <p:cNvPr id="4153" name="Rectangle 4152">
            <a:extLst>
              <a:ext uri="{FF2B5EF4-FFF2-40B4-BE49-F238E27FC236}">
                <a16:creationId xmlns:a16="http://schemas.microsoft.com/office/drawing/2014/main" id="{74716C94-A2FF-034B-AACE-52873A453708}"/>
              </a:ext>
            </a:extLst>
          </p:cNvPr>
          <p:cNvSpPr/>
          <p:nvPr/>
        </p:nvSpPr>
        <p:spPr>
          <a:xfrm>
            <a:off x="311346" y="2362200"/>
            <a:ext cx="2881763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4157" name="Rectangle 4156">
            <a:extLst>
              <a:ext uri="{FF2B5EF4-FFF2-40B4-BE49-F238E27FC236}">
                <a16:creationId xmlns:a16="http://schemas.microsoft.com/office/drawing/2014/main" id="{F5ABEFB1-DCF3-6C35-83D6-F6C9F9204B0B}"/>
              </a:ext>
            </a:extLst>
          </p:cNvPr>
          <p:cNvSpPr/>
          <p:nvPr/>
        </p:nvSpPr>
        <p:spPr>
          <a:xfrm>
            <a:off x="3436292" y="2358223"/>
            <a:ext cx="2551393" cy="16041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71450" indent="-171450" algn="just" defTabSz="732572">
              <a:buFont typeface="Arial" panose="020B0604020202020204" pitchFamily="34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Extract temporal features from calendar.csv and textual features from reviews.csv.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Validate the effectiveness of these features for machine learning models.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endParaRPr lang="en-IN" sz="1000" kern="0" dirty="0">
              <a:latin typeface="EYInterstate" panose="02000503020000020004" pitchFamily="2" charset="0"/>
            </a:endParaRPr>
          </a:p>
        </p:txBody>
      </p:sp>
      <p:sp>
        <p:nvSpPr>
          <p:cNvPr id="4158" name="Rectangle 4157">
            <a:extLst>
              <a:ext uri="{FF2B5EF4-FFF2-40B4-BE49-F238E27FC236}">
                <a16:creationId xmlns:a16="http://schemas.microsoft.com/office/drawing/2014/main" id="{D6643C42-861B-B24D-8DBC-889E7D0705E4}"/>
              </a:ext>
            </a:extLst>
          </p:cNvPr>
          <p:cNvSpPr/>
          <p:nvPr/>
        </p:nvSpPr>
        <p:spPr>
          <a:xfrm>
            <a:off x="3423575" y="2362200"/>
            <a:ext cx="2596225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4159" name="Rectangle 4158">
            <a:extLst>
              <a:ext uri="{FF2B5EF4-FFF2-40B4-BE49-F238E27FC236}">
                <a16:creationId xmlns:a16="http://schemas.microsoft.com/office/drawing/2014/main" id="{9276347D-3A99-38AC-4094-A4BED5162A06}"/>
              </a:ext>
            </a:extLst>
          </p:cNvPr>
          <p:cNvSpPr/>
          <p:nvPr/>
        </p:nvSpPr>
        <p:spPr>
          <a:xfrm>
            <a:off x="6184917" y="2358223"/>
            <a:ext cx="2551393" cy="16041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Apply normalization techniques such as min-max scaling and Z-score normalization.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Use encoding methods like one-hot encoding, label encoding, and embeddings for categorical variables.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endParaRPr lang="en-IN" sz="1000" kern="0" dirty="0">
              <a:latin typeface="EYInterstate" panose="02000503020000020004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82E9D07-3D5D-6574-A835-8151C36361C5}"/>
              </a:ext>
            </a:extLst>
          </p:cNvPr>
          <p:cNvSpPr/>
          <p:nvPr/>
        </p:nvSpPr>
        <p:spPr>
          <a:xfrm>
            <a:off x="6172200" y="2362200"/>
            <a:ext cx="2596225" cy="1371049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9EE88CA-4BDF-2D20-9F9F-8F33D2096836}"/>
              </a:ext>
            </a:extLst>
          </p:cNvPr>
          <p:cNvSpPr/>
          <p:nvPr/>
        </p:nvSpPr>
        <p:spPr>
          <a:xfrm>
            <a:off x="533400" y="38100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Solution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4348429-09CC-5C74-82DA-A3674347B94B}"/>
              </a:ext>
            </a:extLst>
          </p:cNvPr>
          <p:cNvSpPr/>
          <p:nvPr/>
        </p:nvSpPr>
        <p:spPr>
          <a:xfrm>
            <a:off x="298254" y="4207188"/>
            <a:ext cx="2881762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Data Aggregation: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Use Spark's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groupBy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and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agg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functions to compute metrics (e.g., total sales, average values).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Data Filtering: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Eliminate unwanted or erroneous records using the filter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Partitioning and Caching: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Ensure datasets are partitioned by frequently used keys (e.g., date or region).Caching: Cache intermediate results to reduce redundant computations 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Validation: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Perform checks to ensure data accuracy and completeness using test cases or by comparing against sample datasets.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>
              <a:solidFill>
                <a:schemeClr val="tx1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45A9A-03EB-734C-A4F9-B3AD609279C2}"/>
              </a:ext>
            </a:extLst>
          </p:cNvPr>
          <p:cNvSpPr/>
          <p:nvPr/>
        </p:nvSpPr>
        <p:spPr>
          <a:xfrm>
            <a:off x="3391462" y="4207188"/>
            <a:ext cx="2628338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Feature Engineering 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Create and preprocess new features, encode categories, and handle missing data.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Model Training &amp; Evaluation 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Train models and assess performance using metrics like accuracy and precision.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Impact Analysis 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Compare model performance before and after feature engineering and identify key features driving improvements.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944600-1C4E-4AB0-B180-9F8CE14748CE}"/>
              </a:ext>
            </a:extLst>
          </p:cNvPr>
          <p:cNvSpPr/>
          <p:nvPr/>
        </p:nvSpPr>
        <p:spPr>
          <a:xfrm>
            <a:off x="6184917" y="4191000"/>
            <a:ext cx="2669711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Normalization &amp; Encoding: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Apply Scikit-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Learn’s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Standard Scaler and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OneHotEncoder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to scale numerical features and encode categorical variables.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Model Performance: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Train models using the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preprocessed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data and measure key metrics like accuracy, precision, or recall.</a:t>
            </a:r>
          </a:p>
        </p:txBody>
      </p:sp>
    </p:spTree>
    <p:extLst>
      <p:ext uri="{BB962C8B-B14F-4D97-AF65-F5344CB8AC3E}">
        <p14:creationId xmlns:p14="http://schemas.microsoft.com/office/powerpoint/2010/main" val="391858234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Rectangle 516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3464657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85489D-BB7B-629E-9FCA-FF9A57DBD034}"/>
              </a:ext>
            </a:extLst>
          </p:cNvPr>
          <p:cNvSpPr/>
          <p:nvPr/>
        </p:nvSpPr>
        <p:spPr>
          <a:xfrm>
            <a:off x="1" y="3127728"/>
            <a:ext cx="3464655" cy="3730272"/>
          </a:xfrm>
          <a:custGeom>
            <a:avLst/>
            <a:gdLst>
              <a:gd name="connsiteX0" fmla="*/ 0 w 5259367"/>
              <a:gd name="connsiteY0" fmla="*/ 5338349 h 5516096"/>
              <a:gd name="connsiteX1" fmla="*/ 120792 w 5259367"/>
              <a:gd name="connsiteY1" fmla="*/ 5448132 h 5516096"/>
              <a:gd name="connsiteX2" fmla="*/ 210551 w 5259367"/>
              <a:gd name="connsiteY2" fmla="*/ 5516096 h 5516096"/>
              <a:gd name="connsiteX3" fmla="*/ 0 w 5259367"/>
              <a:gd name="connsiteY3" fmla="*/ 5516096 h 5516096"/>
              <a:gd name="connsiteX4" fmla="*/ 1573383 w 5259367"/>
              <a:gd name="connsiteY4" fmla="*/ 0 h 5516096"/>
              <a:gd name="connsiteX5" fmla="*/ 5259367 w 5259367"/>
              <a:gd name="connsiteY5" fmla="*/ 3685984 h 5516096"/>
              <a:gd name="connsiteX6" fmla="*/ 4814489 w 5259367"/>
              <a:gd name="connsiteY6" fmla="*/ 5442943 h 5516096"/>
              <a:gd name="connsiteX7" fmla="*/ 4770047 w 5259367"/>
              <a:gd name="connsiteY7" fmla="*/ 5516096 h 5516096"/>
              <a:gd name="connsiteX8" fmla="*/ 2935085 w 5259367"/>
              <a:gd name="connsiteY8" fmla="*/ 5516096 h 5516096"/>
              <a:gd name="connsiteX9" fmla="*/ 3025973 w 5259367"/>
              <a:gd name="connsiteY9" fmla="*/ 5448132 h 5516096"/>
              <a:gd name="connsiteX10" fmla="*/ 3856996 w 5259367"/>
              <a:gd name="connsiteY10" fmla="*/ 3685984 h 5516096"/>
              <a:gd name="connsiteX11" fmla="*/ 1573382 w 5259367"/>
              <a:gd name="connsiteY11" fmla="*/ 1402370 h 5516096"/>
              <a:gd name="connsiteX12" fmla="*/ 120792 w 5259367"/>
              <a:gd name="connsiteY12" fmla="*/ 1923837 h 5516096"/>
              <a:gd name="connsiteX13" fmla="*/ 0 w 5259367"/>
              <a:gd name="connsiteY13" fmla="*/ 2033619 h 5516096"/>
              <a:gd name="connsiteX14" fmla="*/ 0 w 5259367"/>
              <a:gd name="connsiteY14" fmla="*/ 356445 h 5516096"/>
              <a:gd name="connsiteX15" fmla="*/ 138632 w 5259367"/>
              <a:gd name="connsiteY15" fmla="*/ 289663 h 5516096"/>
              <a:gd name="connsiteX16" fmla="*/ 1573383 w 5259367"/>
              <a:gd name="connsiteY16" fmla="*/ 0 h 55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59367" h="5516096">
                <a:moveTo>
                  <a:pt x="0" y="5338349"/>
                </a:moveTo>
                <a:lnTo>
                  <a:pt x="120792" y="5448132"/>
                </a:lnTo>
                <a:lnTo>
                  <a:pt x="210551" y="5516096"/>
                </a:lnTo>
                <a:lnTo>
                  <a:pt x="0" y="5516096"/>
                </a:lnTo>
                <a:close/>
                <a:moveTo>
                  <a:pt x="1573383" y="0"/>
                </a:moveTo>
                <a:cubicBezTo>
                  <a:pt x="3609096" y="0"/>
                  <a:pt x="5259367" y="1650271"/>
                  <a:pt x="5259367" y="3685984"/>
                </a:cubicBezTo>
                <a:cubicBezTo>
                  <a:pt x="5259367" y="4322145"/>
                  <a:pt x="5098208" y="4920664"/>
                  <a:pt x="4814489" y="5442943"/>
                </a:cubicBezTo>
                <a:lnTo>
                  <a:pt x="4770047" y="5516096"/>
                </a:lnTo>
                <a:lnTo>
                  <a:pt x="2935085" y="5516096"/>
                </a:lnTo>
                <a:lnTo>
                  <a:pt x="3025973" y="5448132"/>
                </a:lnTo>
                <a:cubicBezTo>
                  <a:pt x="3533500" y="5029283"/>
                  <a:pt x="3856996" y="4395412"/>
                  <a:pt x="3856996" y="3685984"/>
                </a:cubicBezTo>
                <a:cubicBezTo>
                  <a:pt x="3856996" y="2424779"/>
                  <a:pt x="2834587" y="1402370"/>
                  <a:pt x="1573382" y="1402370"/>
                </a:cubicBezTo>
                <a:cubicBezTo>
                  <a:pt x="1021605" y="1402370"/>
                  <a:pt x="515535" y="1598066"/>
                  <a:pt x="120792" y="1923837"/>
                </a:cubicBezTo>
                <a:lnTo>
                  <a:pt x="0" y="2033619"/>
                </a:lnTo>
                <a:lnTo>
                  <a:pt x="0" y="356445"/>
                </a:lnTo>
                <a:lnTo>
                  <a:pt x="138632" y="289663"/>
                </a:lnTo>
                <a:cubicBezTo>
                  <a:pt x="579617" y="103142"/>
                  <a:pt x="1064455" y="0"/>
                  <a:pt x="1573383" y="0"/>
                </a:cubicBezTo>
                <a:close/>
              </a:path>
            </a:pathLst>
          </a:custGeom>
          <a:solidFill>
            <a:schemeClr val="tx2">
              <a:alpha val="3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32DFC1-F346-6568-31AB-B80DDE04235D}"/>
              </a:ext>
            </a:extLst>
          </p:cNvPr>
          <p:cNvGrpSpPr/>
          <p:nvPr/>
        </p:nvGrpSpPr>
        <p:grpSpPr>
          <a:xfrm>
            <a:off x="594825" y="1485028"/>
            <a:ext cx="2842873" cy="2842873"/>
            <a:chOff x="11433228" y="97168"/>
            <a:chExt cx="674992" cy="674992"/>
          </a:xfrm>
        </p:grpSpPr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AEB30E27-3920-111B-B338-23B47EA5B0B8}"/>
                </a:ext>
              </a:extLst>
            </p:cNvPr>
            <p:cNvSpPr/>
            <p:nvPr userDrawn="1"/>
          </p:nvSpPr>
          <p:spPr>
            <a:xfrm>
              <a:off x="11433228" y="97168"/>
              <a:ext cx="674992" cy="674992"/>
            </a:xfrm>
            <a:prstGeom prst="donut">
              <a:avLst>
                <a:gd name="adj" fmla="val 11237"/>
              </a:avLst>
            </a:prstGeom>
            <a:solidFill>
              <a:schemeClr val="tx1">
                <a:alpha val="3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B6DE85-DB78-48B9-97C8-713A4B56B1EB}"/>
                </a:ext>
              </a:extLst>
            </p:cNvPr>
            <p:cNvSpPr/>
            <p:nvPr userDrawn="1"/>
          </p:nvSpPr>
          <p:spPr>
            <a:xfrm>
              <a:off x="11551649" y="215589"/>
              <a:ext cx="438150" cy="438150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rtl="0"/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AC1832-557A-C76C-4DCA-1B8EF0318BB2}"/>
              </a:ext>
            </a:extLst>
          </p:cNvPr>
          <p:cNvSpPr txBox="1"/>
          <p:nvPr/>
        </p:nvSpPr>
        <p:spPr>
          <a:xfrm>
            <a:off x="1485830" y="2038126"/>
            <a:ext cx="1557570" cy="1326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spcAft>
                <a:spcPts val="900"/>
              </a:spcAft>
              <a:defRPr/>
            </a:pPr>
            <a:r>
              <a:rPr lang="en-US" sz="8620" b="1" dirty="0">
                <a:latin typeface="+mj-lt"/>
              </a:rPr>
              <a:t>04</a:t>
            </a:r>
            <a:endParaRPr lang="en-CA" sz="8620" b="1" dirty="0">
              <a:latin typeface="+mj-lt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706A8-2337-892C-EE22-54CC5574BD6B}"/>
              </a:ext>
            </a:extLst>
          </p:cNvPr>
          <p:cNvCxnSpPr>
            <a:cxnSpLocks/>
          </p:cNvCxnSpPr>
          <p:nvPr/>
        </p:nvCxnSpPr>
        <p:spPr>
          <a:xfrm>
            <a:off x="4720682" y="2530099"/>
            <a:ext cx="0" cy="179780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1C03F7E-4205-E1B0-25B4-EFD420E741A0}"/>
              </a:ext>
            </a:extLst>
          </p:cNvPr>
          <p:cNvSpPr/>
          <p:nvPr/>
        </p:nvSpPr>
        <p:spPr>
          <a:xfrm>
            <a:off x="4725654" y="2530099"/>
            <a:ext cx="4418345" cy="1797802"/>
          </a:xfrm>
          <a:prstGeom prst="rect">
            <a:avLst/>
          </a:prstGeom>
          <a:solidFill>
            <a:schemeClr val="bg2">
              <a:alpha val="67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13CA69-26C1-E55A-92D9-47BF3A30CD58}"/>
              </a:ext>
            </a:extLst>
          </p:cNvPr>
          <p:cNvSpPr txBox="1"/>
          <p:nvPr/>
        </p:nvSpPr>
        <p:spPr>
          <a:xfrm>
            <a:off x="4992614" y="2971800"/>
            <a:ext cx="3942470" cy="11076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defRPr/>
            </a:pPr>
            <a:r>
              <a:rPr lang="en-IN" sz="2399" b="1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Data Warehousing, Reporting,     and Visualization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51F23-6349-40C8-E222-150A615FDC12}"/>
              </a:ext>
            </a:extLst>
          </p:cNvPr>
          <p:cNvSpPr txBox="1"/>
          <p:nvPr/>
        </p:nvSpPr>
        <p:spPr>
          <a:xfrm>
            <a:off x="228600" y="4978889"/>
            <a:ext cx="2590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spcAft>
                <a:spcPts val="900"/>
              </a:spcAft>
              <a:defRPr/>
            </a:pPr>
            <a:r>
              <a:rPr lang="en-US" sz="4000" b="1" dirty="0">
                <a:latin typeface="EYInterstate Light"/>
              </a:rPr>
              <a:t>Phase</a:t>
            </a:r>
            <a:endParaRPr lang="en-CA" sz="4000" b="1" dirty="0">
              <a:latin typeface="EYInterstat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417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FDC639-2F0A-CEDE-3DF7-B99B26FBF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CA5A381C-0416-6CD7-F8FA-D9F4EA54AE6E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D7F38ADA-9334-B951-CF30-932AAF52BFE5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Problem Statement &amp; Proposed solutions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grpSp>
        <p:nvGrpSpPr>
          <p:cNvPr id="4143" name="Group 4142">
            <a:extLst>
              <a:ext uri="{FF2B5EF4-FFF2-40B4-BE49-F238E27FC236}">
                <a16:creationId xmlns:a16="http://schemas.microsoft.com/office/drawing/2014/main" id="{DE05DE3E-361C-5518-6727-0D47EDDAEAF4}"/>
              </a:ext>
            </a:extLst>
          </p:cNvPr>
          <p:cNvGrpSpPr/>
          <p:nvPr/>
        </p:nvGrpSpPr>
        <p:grpSpPr>
          <a:xfrm>
            <a:off x="1150291" y="604337"/>
            <a:ext cx="2888309" cy="1224463"/>
            <a:chOff x="361738" y="604337"/>
            <a:chExt cx="2831371" cy="1139691"/>
          </a:xfrm>
        </p:grpSpPr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97A496D6-6DB2-8A95-1656-F60BE26D29CE}"/>
                </a:ext>
              </a:extLst>
            </p:cNvPr>
            <p:cNvSpPr txBox="1"/>
            <p:nvPr/>
          </p:nvSpPr>
          <p:spPr>
            <a:xfrm>
              <a:off x="463747" y="1414999"/>
              <a:ext cx="2596223" cy="3290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732572">
                <a:spcAft>
                  <a:spcPts val="361"/>
                </a:spcAft>
                <a:buClr>
                  <a:srgbClr val="FFE600"/>
                </a:buClr>
                <a:buSzPct val="70000"/>
                <a:defRPr/>
              </a:pPr>
              <a:r>
                <a:rPr lang="en-IN" sz="1000" kern="0" dirty="0">
                  <a:latin typeface="EYInterstate" panose="02000503020000020004" pitchFamily="2" charset="0"/>
                </a:rPr>
                <a:t>Design an enterprise-level data warehouse schema using a cloud-based solution.</a:t>
              </a:r>
              <a:endParaRPr lang="en-US" sz="1000" kern="0" dirty="0">
                <a:latin typeface="EYInterstate" panose="02000503020000020004" pitchFamily="2" charset="0"/>
              </a:endParaRPr>
            </a:p>
          </p:txBody>
        </p:sp>
        <p:sp>
          <p:nvSpPr>
            <p:cNvPr id="4117" name="Oval 4116">
              <a:extLst>
                <a:ext uri="{FF2B5EF4-FFF2-40B4-BE49-F238E27FC236}">
                  <a16:creationId xmlns:a16="http://schemas.microsoft.com/office/drawing/2014/main" id="{6FE1E8B0-0FC5-E394-6192-F8A111F8C275}"/>
                </a:ext>
              </a:extLst>
            </p:cNvPr>
            <p:cNvSpPr/>
            <p:nvPr/>
          </p:nvSpPr>
          <p:spPr>
            <a:xfrm>
              <a:off x="1531564" y="604337"/>
              <a:ext cx="491721" cy="491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6" name="Pentagon 13">
              <a:extLst>
                <a:ext uri="{FF2B5EF4-FFF2-40B4-BE49-F238E27FC236}">
                  <a16:creationId xmlns:a16="http://schemas.microsoft.com/office/drawing/2014/main" id="{CCE6CDB7-8572-FFDD-E38C-6B4C51DC0672}"/>
                </a:ext>
              </a:extLst>
            </p:cNvPr>
            <p:cNvSpPr/>
            <p:nvPr/>
          </p:nvSpPr>
          <p:spPr>
            <a:xfrm rot="5400000">
              <a:off x="1530024" y="-248087"/>
              <a:ext cx="494800" cy="2831371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Enterprise Data Warehousing</a:t>
              </a:r>
              <a:endParaRPr lang="en-US" sz="1000" b="1" kern="0" dirty="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  <p:pic>
          <p:nvPicPr>
            <p:cNvPr id="4130" name="Graphic 4129">
              <a:extLst>
                <a:ext uri="{FF2B5EF4-FFF2-40B4-BE49-F238E27FC236}">
                  <a16:creationId xmlns:a16="http://schemas.microsoft.com/office/drawing/2014/main" id="{8FC19111-13B4-05CD-D5C7-5FFE70028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3431" y="696778"/>
              <a:ext cx="256056" cy="263788"/>
            </a:xfrm>
            <a:prstGeom prst="rect">
              <a:avLst/>
            </a:prstGeom>
          </p:spPr>
        </p:pic>
      </p:grpSp>
      <p:grpSp>
        <p:nvGrpSpPr>
          <p:cNvPr id="4144" name="Group 4143">
            <a:extLst>
              <a:ext uri="{FF2B5EF4-FFF2-40B4-BE49-F238E27FC236}">
                <a16:creationId xmlns:a16="http://schemas.microsoft.com/office/drawing/2014/main" id="{AFF18687-1B1D-43A2-7045-D6D7C36B301D}"/>
              </a:ext>
            </a:extLst>
          </p:cNvPr>
          <p:cNvGrpSpPr/>
          <p:nvPr/>
        </p:nvGrpSpPr>
        <p:grpSpPr>
          <a:xfrm>
            <a:off x="5144062" y="609600"/>
            <a:ext cx="2596223" cy="1219200"/>
            <a:chOff x="3352800" y="609600"/>
            <a:chExt cx="2596223" cy="1109969"/>
          </a:xfrm>
        </p:grpSpPr>
        <p:sp>
          <p:nvSpPr>
            <p:cNvPr id="4122" name="TextBox 4121">
              <a:extLst>
                <a:ext uri="{FF2B5EF4-FFF2-40B4-BE49-F238E27FC236}">
                  <a16:creationId xmlns:a16="http://schemas.microsoft.com/office/drawing/2014/main" id="{B27427C2-0CEF-5664-142E-F3A99A5C7E4C}"/>
                </a:ext>
              </a:extLst>
            </p:cNvPr>
            <p:cNvSpPr txBox="1"/>
            <p:nvPr/>
          </p:nvSpPr>
          <p:spPr>
            <a:xfrm>
              <a:off x="3352800" y="1414999"/>
              <a:ext cx="2596223" cy="304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85000"/>
                </a:lnSpc>
                <a:spcAft>
                  <a:spcPts val="450"/>
                </a:spcAft>
                <a:buClr>
                  <a:schemeClr val="accent2"/>
                </a:buClr>
                <a:buSzPct val="70000"/>
                <a:defRPr sz="825">
                  <a:solidFill>
                    <a:srgbClr val="646464"/>
                  </a:solidFill>
                </a:defRPr>
              </a:lvl1pPr>
            </a:lstStyle>
            <a:p>
              <a:pPr defTabSz="732572">
                <a:lnSpc>
                  <a:spcPct val="100000"/>
                </a:lnSpc>
                <a:spcAft>
                  <a:spcPts val="361"/>
                </a:spcAft>
                <a:buClr>
                  <a:srgbClr val="FFE600"/>
                </a:buClr>
                <a:defRPr/>
              </a:pPr>
              <a:r>
                <a:rPr lang="en-IN" sz="1000" kern="0" dirty="0">
                  <a:solidFill>
                    <a:schemeClr val="tx1"/>
                  </a:solidFill>
                  <a:latin typeface="EYInterstate" panose="02000503020000020004" pitchFamily="2" charset="0"/>
                </a:rPr>
                <a:t>Create advanced business intelligence reports and dashboards using tools like Power BI or Tableau.</a:t>
              </a:r>
              <a:endParaRPr lang="en-US" sz="1000" kern="0" dirty="0">
                <a:solidFill>
                  <a:schemeClr val="tx1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15" name="Oval 4114">
              <a:extLst>
                <a:ext uri="{FF2B5EF4-FFF2-40B4-BE49-F238E27FC236}">
                  <a16:creationId xmlns:a16="http://schemas.microsoft.com/office/drawing/2014/main" id="{FE0EA09A-C498-8E23-1050-C9844D971F4C}"/>
                </a:ext>
              </a:extLst>
            </p:cNvPr>
            <p:cNvSpPr/>
            <p:nvPr/>
          </p:nvSpPr>
          <p:spPr>
            <a:xfrm>
              <a:off x="4425470" y="609600"/>
              <a:ext cx="450883" cy="46449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3" name="Pentagon 13">
              <a:extLst>
                <a:ext uri="{FF2B5EF4-FFF2-40B4-BE49-F238E27FC236}">
                  <a16:creationId xmlns:a16="http://schemas.microsoft.com/office/drawing/2014/main" id="{DD304CA9-0591-DEEB-0056-C28CA880812F}"/>
                </a:ext>
              </a:extLst>
            </p:cNvPr>
            <p:cNvSpPr/>
            <p:nvPr/>
          </p:nvSpPr>
          <p:spPr>
            <a:xfrm rot="5400000">
              <a:off x="4417110" y="-161473"/>
              <a:ext cx="467603" cy="2596223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US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Advanced Business Intelligence Reporting</a:t>
              </a:r>
            </a:p>
          </p:txBody>
        </p:sp>
        <p:pic>
          <p:nvPicPr>
            <p:cNvPr id="4131" name="Graphic 4130">
              <a:extLst>
                <a:ext uri="{FF2B5EF4-FFF2-40B4-BE49-F238E27FC236}">
                  <a16:creationId xmlns:a16="http://schemas.microsoft.com/office/drawing/2014/main" id="{8B10F3C2-E8F2-10DA-3455-2D141E588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2465" y="627774"/>
              <a:ext cx="276890" cy="259319"/>
            </a:xfrm>
            <a:prstGeom prst="rect">
              <a:avLst/>
            </a:prstGeom>
          </p:spPr>
        </p:pic>
      </p:grpSp>
      <p:sp>
        <p:nvSpPr>
          <p:cNvPr id="4146" name="Oval 4145">
            <a:extLst>
              <a:ext uri="{FF2B5EF4-FFF2-40B4-BE49-F238E27FC236}">
                <a16:creationId xmlns:a16="http://schemas.microsoft.com/office/drawing/2014/main" id="{2359F005-6EC1-589D-8B5E-FBDCAADF58FB}"/>
              </a:ext>
            </a:extLst>
          </p:cNvPr>
          <p:cNvSpPr/>
          <p:nvPr/>
        </p:nvSpPr>
        <p:spPr>
          <a:xfrm>
            <a:off x="1378891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r>
              <a:rPr lang="en-US" sz="2000" b="1" kern="0" dirty="0">
                <a:solidFill>
                  <a:schemeClr val="bg1"/>
                </a:solidFill>
                <a:latin typeface="Amasis MT Pro" panose="02040504050005020304" pitchFamily="18" charset="0"/>
              </a:rPr>
              <a:t>9</a:t>
            </a: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8" name="Oval 4147">
            <a:extLst>
              <a:ext uri="{FF2B5EF4-FFF2-40B4-BE49-F238E27FC236}">
                <a16:creationId xmlns:a16="http://schemas.microsoft.com/office/drawing/2014/main" id="{C23A27C7-A55B-BAF5-2E93-9F6DA57C8A4D}"/>
              </a:ext>
            </a:extLst>
          </p:cNvPr>
          <p:cNvSpPr/>
          <p:nvPr/>
        </p:nvSpPr>
        <p:spPr>
          <a:xfrm>
            <a:off x="5562600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9" name="Rectangle 4148">
            <a:extLst>
              <a:ext uri="{FF2B5EF4-FFF2-40B4-BE49-F238E27FC236}">
                <a16:creationId xmlns:a16="http://schemas.microsoft.com/office/drawing/2014/main" id="{560B0CA4-81A1-FBEC-DD6E-FFF4C4E6DFB0}"/>
              </a:ext>
            </a:extLst>
          </p:cNvPr>
          <p:cNvSpPr/>
          <p:nvPr/>
        </p:nvSpPr>
        <p:spPr>
          <a:xfrm>
            <a:off x="381000" y="19812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Instructions</a:t>
            </a:r>
          </a:p>
        </p:txBody>
      </p:sp>
      <p:sp>
        <p:nvSpPr>
          <p:cNvPr id="4150" name="Rectangle 4149">
            <a:extLst>
              <a:ext uri="{FF2B5EF4-FFF2-40B4-BE49-F238E27FC236}">
                <a16:creationId xmlns:a16="http://schemas.microsoft.com/office/drawing/2014/main" id="{8A1CE3F6-76A8-CA76-0759-3802B8D73C75}"/>
              </a:ext>
            </a:extLst>
          </p:cNvPr>
          <p:cNvSpPr/>
          <p:nvPr/>
        </p:nvSpPr>
        <p:spPr>
          <a:xfrm>
            <a:off x="1150292" y="2351330"/>
            <a:ext cx="2752491" cy="13511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Create star and snowflake schemas to support complex querying and analytics.</a:t>
            </a:r>
            <a:endParaRPr lang="en-US" sz="1000" kern="0" dirty="0">
              <a:latin typeface="EYInterstate" panose="02000503020000020004" pitchFamily="2" charset="0"/>
            </a:endParaRPr>
          </a:p>
        </p:txBody>
      </p:sp>
      <p:sp>
        <p:nvSpPr>
          <p:cNvPr id="4153" name="Rectangle 4152">
            <a:extLst>
              <a:ext uri="{FF2B5EF4-FFF2-40B4-BE49-F238E27FC236}">
                <a16:creationId xmlns:a16="http://schemas.microsoft.com/office/drawing/2014/main" id="{423F55B2-0C19-9BE7-0B22-52AB0FE195AC}"/>
              </a:ext>
            </a:extLst>
          </p:cNvPr>
          <p:cNvSpPr/>
          <p:nvPr/>
        </p:nvSpPr>
        <p:spPr>
          <a:xfrm>
            <a:off x="1156837" y="2362200"/>
            <a:ext cx="2917712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4157" name="Rectangle 4156">
            <a:extLst>
              <a:ext uri="{FF2B5EF4-FFF2-40B4-BE49-F238E27FC236}">
                <a16:creationId xmlns:a16="http://schemas.microsoft.com/office/drawing/2014/main" id="{BF4914C3-C20B-47A8-BD04-2920317BEC1F}"/>
              </a:ext>
            </a:extLst>
          </p:cNvPr>
          <p:cNvSpPr/>
          <p:nvPr/>
        </p:nvSpPr>
        <p:spPr>
          <a:xfrm>
            <a:off x="5188892" y="2358223"/>
            <a:ext cx="2551393" cy="16041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Focus on key business metrics such as occupancy rates, revenue per listing, and customer satisfaction..</a:t>
            </a:r>
          </a:p>
        </p:txBody>
      </p:sp>
      <p:sp>
        <p:nvSpPr>
          <p:cNvPr id="4158" name="Rectangle 4157">
            <a:extLst>
              <a:ext uri="{FF2B5EF4-FFF2-40B4-BE49-F238E27FC236}">
                <a16:creationId xmlns:a16="http://schemas.microsoft.com/office/drawing/2014/main" id="{FA062679-1288-0C0D-F409-75D3B78DDCCE}"/>
              </a:ext>
            </a:extLst>
          </p:cNvPr>
          <p:cNvSpPr/>
          <p:nvPr/>
        </p:nvSpPr>
        <p:spPr>
          <a:xfrm>
            <a:off x="5144062" y="2362200"/>
            <a:ext cx="3009338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7C50BE5-174E-7257-5DAD-2AFF84ECF479}"/>
              </a:ext>
            </a:extLst>
          </p:cNvPr>
          <p:cNvSpPr/>
          <p:nvPr/>
        </p:nvSpPr>
        <p:spPr>
          <a:xfrm>
            <a:off x="533400" y="38100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Solution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F0C0457-9BFA-FAD4-D6F8-BFD6CBA72DF1}"/>
              </a:ext>
            </a:extLst>
          </p:cNvPr>
          <p:cNvSpPr/>
          <p:nvPr/>
        </p:nvSpPr>
        <p:spPr>
          <a:xfrm>
            <a:off x="1143744" y="4207188"/>
            <a:ext cx="3009338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Schema Design: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Create an efficient data warehouse schema using Redshift or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BigQuery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ETL Process: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Implement ETL pipelines for data extraction, transformation, and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loading.Data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Quality &amp; Performance: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Ensure data quality and optimize query performance within the data warehouse.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C41535-5B91-79B9-B5F6-6B96E3D23EBB}"/>
              </a:ext>
            </a:extLst>
          </p:cNvPr>
          <p:cNvSpPr/>
          <p:nvPr/>
        </p:nvSpPr>
        <p:spPr>
          <a:xfrm>
            <a:off x="5144062" y="4207188"/>
            <a:ext cx="3009338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Dashboard Creation: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Build interactive dashboards using tools like Tableau or Power BI.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Data Integration: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Integrate and aggregate data for real-time reporting.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Insights &amp; Optimization: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Derive actionable insights and optimize visualizations for clarity.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71DB7-655B-E8F2-02DA-D660E1555A11}"/>
              </a:ext>
            </a:extLst>
          </p:cNvPr>
          <p:cNvSpPr txBox="1"/>
          <p:nvPr/>
        </p:nvSpPr>
        <p:spPr>
          <a:xfrm>
            <a:off x="5562600" y="4572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7278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D1ABAE-E012-078C-0608-822C3B5E5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4008B504-2864-8C40-D892-F0614BEB1CD7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7C10DEAC-8DED-72FA-2D88-DF76B10098DE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Problem Statement &amp; Proposed solutions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grpSp>
        <p:nvGrpSpPr>
          <p:cNvPr id="4143" name="Group 4142">
            <a:extLst>
              <a:ext uri="{FF2B5EF4-FFF2-40B4-BE49-F238E27FC236}">
                <a16:creationId xmlns:a16="http://schemas.microsoft.com/office/drawing/2014/main" id="{0A3B44E9-D5E7-232D-07F2-C53032F7CA67}"/>
              </a:ext>
            </a:extLst>
          </p:cNvPr>
          <p:cNvGrpSpPr/>
          <p:nvPr/>
        </p:nvGrpSpPr>
        <p:grpSpPr>
          <a:xfrm>
            <a:off x="1150291" y="604337"/>
            <a:ext cx="2888309" cy="1224463"/>
            <a:chOff x="361738" y="604337"/>
            <a:chExt cx="2831371" cy="1139691"/>
          </a:xfrm>
        </p:grpSpPr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3502C069-50DF-A7DC-AB7F-ACE700D016F9}"/>
                </a:ext>
              </a:extLst>
            </p:cNvPr>
            <p:cNvSpPr txBox="1"/>
            <p:nvPr/>
          </p:nvSpPr>
          <p:spPr>
            <a:xfrm>
              <a:off x="463747" y="1414999"/>
              <a:ext cx="2596223" cy="3290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732572">
                <a:spcAft>
                  <a:spcPts val="361"/>
                </a:spcAft>
                <a:buClr>
                  <a:srgbClr val="FFE600"/>
                </a:buClr>
                <a:buSzPct val="70000"/>
                <a:defRPr/>
              </a:pPr>
              <a:r>
                <a:rPr lang="en-IN" sz="1000" kern="0" dirty="0">
                  <a:latin typeface="EYInterstate" panose="02000503020000020004" pitchFamily="2" charset="0"/>
                </a:rPr>
                <a:t>Develop predictive models using machine learning algorithms.</a:t>
              </a:r>
              <a:endParaRPr lang="en-US" sz="1000" kern="0" dirty="0">
                <a:latin typeface="EYInterstate" panose="02000503020000020004" pitchFamily="2" charset="0"/>
              </a:endParaRPr>
            </a:p>
          </p:txBody>
        </p:sp>
        <p:sp>
          <p:nvSpPr>
            <p:cNvPr id="4117" name="Oval 4116">
              <a:extLst>
                <a:ext uri="{FF2B5EF4-FFF2-40B4-BE49-F238E27FC236}">
                  <a16:creationId xmlns:a16="http://schemas.microsoft.com/office/drawing/2014/main" id="{39240984-E3B1-4BF3-F1D0-8BE8F2BFA43C}"/>
                </a:ext>
              </a:extLst>
            </p:cNvPr>
            <p:cNvSpPr/>
            <p:nvPr/>
          </p:nvSpPr>
          <p:spPr>
            <a:xfrm>
              <a:off x="1531564" y="604337"/>
              <a:ext cx="491721" cy="491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6" name="Pentagon 13">
              <a:extLst>
                <a:ext uri="{FF2B5EF4-FFF2-40B4-BE49-F238E27FC236}">
                  <a16:creationId xmlns:a16="http://schemas.microsoft.com/office/drawing/2014/main" id="{9CE20893-E2BB-69A5-C771-4EF05214874F}"/>
                </a:ext>
              </a:extLst>
            </p:cNvPr>
            <p:cNvSpPr/>
            <p:nvPr/>
          </p:nvSpPr>
          <p:spPr>
            <a:xfrm rot="5400000">
              <a:off x="1530024" y="-248087"/>
              <a:ext cx="494800" cy="2831371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 Predictive Analytics and Machine Learning</a:t>
              </a:r>
              <a:endParaRPr lang="en-US" sz="1000" b="1" kern="0" dirty="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  <p:pic>
          <p:nvPicPr>
            <p:cNvPr id="4130" name="Graphic 4129">
              <a:extLst>
                <a:ext uri="{FF2B5EF4-FFF2-40B4-BE49-F238E27FC236}">
                  <a16:creationId xmlns:a16="http://schemas.microsoft.com/office/drawing/2014/main" id="{218CC132-3BE6-5FA2-93EE-5362FA52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3431" y="696778"/>
              <a:ext cx="256056" cy="263788"/>
            </a:xfrm>
            <a:prstGeom prst="rect">
              <a:avLst/>
            </a:prstGeom>
          </p:spPr>
        </p:pic>
      </p:grpSp>
      <p:grpSp>
        <p:nvGrpSpPr>
          <p:cNvPr id="4144" name="Group 4143">
            <a:extLst>
              <a:ext uri="{FF2B5EF4-FFF2-40B4-BE49-F238E27FC236}">
                <a16:creationId xmlns:a16="http://schemas.microsoft.com/office/drawing/2014/main" id="{B45A77EC-D68A-A1A1-CBA6-C21635263B24}"/>
              </a:ext>
            </a:extLst>
          </p:cNvPr>
          <p:cNvGrpSpPr/>
          <p:nvPr/>
        </p:nvGrpSpPr>
        <p:grpSpPr>
          <a:xfrm>
            <a:off x="5144062" y="609600"/>
            <a:ext cx="2596223" cy="1219200"/>
            <a:chOff x="3352800" y="609600"/>
            <a:chExt cx="2596223" cy="1109969"/>
          </a:xfrm>
        </p:grpSpPr>
        <p:sp>
          <p:nvSpPr>
            <p:cNvPr id="4122" name="TextBox 4121">
              <a:extLst>
                <a:ext uri="{FF2B5EF4-FFF2-40B4-BE49-F238E27FC236}">
                  <a16:creationId xmlns:a16="http://schemas.microsoft.com/office/drawing/2014/main" id="{10D1FB5D-4C8D-4084-D297-0A550F08B56F}"/>
                </a:ext>
              </a:extLst>
            </p:cNvPr>
            <p:cNvSpPr txBox="1"/>
            <p:nvPr/>
          </p:nvSpPr>
          <p:spPr>
            <a:xfrm>
              <a:off x="3352800" y="1414999"/>
              <a:ext cx="2596223" cy="304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85000"/>
                </a:lnSpc>
                <a:spcAft>
                  <a:spcPts val="450"/>
                </a:spcAft>
                <a:buClr>
                  <a:schemeClr val="accent2"/>
                </a:buClr>
                <a:buSzPct val="70000"/>
                <a:defRPr sz="825">
                  <a:solidFill>
                    <a:srgbClr val="646464"/>
                  </a:solidFill>
                </a:defRPr>
              </a:lvl1pPr>
            </a:lstStyle>
            <a:p>
              <a:pPr defTabSz="732572">
                <a:lnSpc>
                  <a:spcPct val="100000"/>
                </a:lnSpc>
                <a:spcAft>
                  <a:spcPts val="361"/>
                </a:spcAft>
                <a:buClr>
                  <a:srgbClr val="FFE600"/>
                </a:buClr>
                <a:defRPr/>
              </a:pPr>
              <a:r>
                <a:rPr lang="en-IN" sz="1000" kern="0" dirty="0">
                  <a:solidFill>
                    <a:schemeClr val="tx1"/>
                  </a:solidFill>
                  <a:latin typeface="EYInterstate" panose="02000503020000020004" pitchFamily="2" charset="0"/>
                </a:rPr>
                <a:t>Perform advanced data analysis to identify optimization areas and potential revenue growth.</a:t>
              </a:r>
              <a:endParaRPr lang="en-US" sz="1000" kern="0" dirty="0">
                <a:solidFill>
                  <a:schemeClr val="tx1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15" name="Oval 4114">
              <a:extLst>
                <a:ext uri="{FF2B5EF4-FFF2-40B4-BE49-F238E27FC236}">
                  <a16:creationId xmlns:a16="http://schemas.microsoft.com/office/drawing/2014/main" id="{5D17FEB4-7395-2677-6EFD-57BC7C59A233}"/>
                </a:ext>
              </a:extLst>
            </p:cNvPr>
            <p:cNvSpPr/>
            <p:nvPr/>
          </p:nvSpPr>
          <p:spPr>
            <a:xfrm>
              <a:off x="4425470" y="609600"/>
              <a:ext cx="450883" cy="46449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3" name="Pentagon 13">
              <a:extLst>
                <a:ext uri="{FF2B5EF4-FFF2-40B4-BE49-F238E27FC236}">
                  <a16:creationId xmlns:a16="http://schemas.microsoft.com/office/drawing/2014/main" id="{6E54CEBF-563E-C95F-5B34-E1F671D221FB}"/>
                </a:ext>
              </a:extLst>
            </p:cNvPr>
            <p:cNvSpPr/>
            <p:nvPr/>
          </p:nvSpPr>
          <p:spPr>
            <a:xfrm rot="5400000">
              <a:off x="4417110" y="-161473"/>
              <a:ext cx="467603" cy="2596223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US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Optimization and Revenue Analysis</a:t>
              </a:r>
            </a:p>
          </p:txBody>
        </p:sp>
        <p:pic>
          <p:nvPicPr>
            <p:cNvPr id="4131" name="Graphic 4130">
              <a:extLst>
                <a:ext uri="{FF2B5EF4-FFF2-40B4-BE49-F238E27FC236}">
                  <a16:creationId xmlns:a16="http://schemas.microsoft.com/office/drawing/2014/main" id="{4D2681E4-2198-D891-66F2-7EBD45CBF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2465" y="627774"/>
              <a:ext cx="276890" cy="259319"/>
            </a:xfrm>
            <a:prstGeom prst="rect">
              <a:avLst/>
            </a:prstGeom>
          </p:spPr>
        </p:pic>
      </p:grpSp>
      <p:sp>
        <p:nvSpPr>
          <p:cNvPr id="4146" name="Oval 4145">
            <a:extLst>
              <a:ext uri="{FF2B5EF4-FFF2-40B4-BE49-F238E27FC236}">
                <a16:creationId xmlns:a16="http://schemas.microsoft.com/office/drawing/2014/main" id="{4A422064-6712-27DA-04B3-85DA18CAF15B}"/>
              </a:ext>
            </a:extLst>
          </p:cNvPr>
          <p:cNvSpPr/>
          <p:nvPr/>
        </p:nvSpPr>
        <p:spPr>
          <a:xfrm>
            <a:off x="1378891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8" name="Oval 4147">
            <a:extLst>
              <a:ext uri="{FF2B5EF4-FFF2-40B4-BE49-F238E27FC236}">
                <a16:creationId xmlns:a16="http://schemas.microsoft.com/office/drawing/2014/main" id="{E1AF95C2-4D58-C0DB-AC62-3C9734DBB978}"/>
              </a:ext>
            </a:extLst>
          </p:cNvPr>
          <p:cNvSpPr/>
          <p:nvPr/>
        </p:nvSpPr>
        <p:spPr>
          <a:xfrm>
            <a:off x="5562600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9" name="Rectangle 4148">
            <a:extLst>
              <a:ext uri="{FF2B5EF4-FFF2-40B4-BE49-F238E27FC236}">
                <a16:creationId xmlns:a16="http://schemas.microsoft.com/office/drawing/2014/main" id="{4D87D9C6-1038-C01F-DF5B-6D4EC9598C8C}"/>
              </a:ext>
            </a:extLst>
          </p:cNvPr>
          <p:cNvSpPr/>
          <p:nvPr/>
        </p:nvSpPr>
        <p:spPr>
          <a:xfrm>
            <a:off x="381000" y="19812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Instructions</a:t>
            </a:r>
          </a:p>
        </p:txBody>
      </p:sp>
      <p:sp>
        <p:nvSpPr>
          <p:cNvPr id="4150" name="Rectangle 4149">
            <a:extLst>
              <a:ext uri="{FF2B5EF4-FFF2-40B4-BE49-F238E27FC236}">
                <a16:creationId xmlns:a16="http://schemas.microsoft.com/office/drawing/2014/main" id="{630FAF4E-970A-7D87-AB21-2A76ADA432EA}"/>
              </a:ext>
            </a:extLst>
          </p:cNvPr>
          <p:cNvSpPr/>
          <p:nvPr/>
        </p:nvSpPr>
        <p:spPr>
          <a:xfrm>
            <a:off x="1150292" y="2351330"/>
            <a:ext cx="2752491" cy="13511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Use regression, classification, and clustering techniques to derive insights from the data.</a:t>
            </a:r>
            <a:endParaRPr lang="en-US" sz="1000" kern="0" dirty="0">
              <a:latin typeface="EYInterstate" panose="02000503020000020004" pitchFamily="2" charset="0"/>
            </a:endParaRPr>
          </a:p>
        </p:txBody>
      </p:sp>
      <p:sp>
        <p:nvSpPr>
          <p:cNvPr id="4153" name="Rectangle 4152">
            <a:extLst>
              <a:ext uri="{FF2B5EF4-FFF2-40B4-BE49-F238E27FC236}">
                <a16:creationId xmlns:a16="http://schemas.microsoft.com/office/drawing/2014/main" id="{A2EC0683-A927-1BF3-A3AF-F0C2EF684295}"/>
              </a:ext>
            </a:extLst>
          </p:cNvPr>
          <p:cNvSpPr/>
          <p:nvPr/>
        </p:nvSpPr>
        <p:spPr>
          <a:xfrm>
            <a:off x="1156837" y="2362200"/>
            <a:ext cx="2917712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4157" name="Rectangle 4156">
            <a:extLst>
              <a:ext uri="{FF2B5EF4-FFF2-40B4-BE49-F238E27FC236}">
                <a16:creationId xmlns:a16="http://schemas.microsoft.com/office/drawing/2014/main" id="{A6D2E57F-8966-C41D-B08F-BA13D42EA19D}"/>
              </a:ext>
            </a:extLst>
          </p:cNvPr>
          <p:cNvSpPr/>
          <p:nvPr/>
        </p:nvSpPr>
        <p:spPr>
          <a:xfrm>
            <a:off x="5188892" y="2358223"/>
            <a:ext cx="2551393" cy="16041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Use techniques like A/B testing, cohort analysis, and time series analysis to identify optimization areas.</a:t>
            </a:r>
          </a:p>
        </p:txBody>
      </p:sp>
      <p:sp>
        <p:nvSpPr>
          <p:cNvPr id="4158" name="Rectangle 4157">
            <a:extLst>
              <a:ext uri="{FF2B5EF4-FFF2-40B4-BE49-F238E27FC236}">
                <a16:creationId xmlns:a16="http://schemas.microsoft.com/office/drawing/2014/main" id="{07087E5C-A8DE-08C7-28C2-BFACE9C89B7B}"/>
              </a:ext>
            </a:extLst>
          </p:cNvPr>
          <p:cNvSpPr/>
          <p:nvPr/>
        </p:nvSpPr>
        <p:spPr>
          <a:xfrm>
            <a:off x="5144062" y="2362200"/>
            <a:ext cx="3009338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2FA1F65-9B04-63D9-0CA4-B90D73E89221}"/>
              </a:ext>
            </a:extLst>
          </p:cNvPr>
          <p:cNvSpPr/>
          <p:nvPr/>
        </p:nvSpPr>
        <p:spPr>
          <a:xfrm>
            <a:off x="533400" y="38100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Solution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343FCC8-90A6-0E3F-DDC2-622926FE605A}"/>
              </a:ext>
            </a:extLst>
          </p:cNvPr>
          <p:cNvSpPr/>
          <p:nvPr/>
        </p:nvSpPr>
        <p:spPr>
          <a:xfrm>
            <a:off x="1143744" y="4207188"/>
            <a:ext cx="3009338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Model Building: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Develop and train predictive models using appropriate algorithms.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Model Validation: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Validate model performance through testing and cross-validation.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Iterative Improvement: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Continuously refine the model based on performance metrics and document the development process and results.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050" dirty="0">
              <a:solidFill>
                <a:schemeClr val="tx1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F80D2-D1AB-E677-453B-020A5B676683}"/>
              </a:ext>
            </a:extLst>
          </p:cNvPr>
          <p:cNvSpPr/>
          <p:nvPr/>
        </p:nvSpPr>
        <p:spPr>
          <a:xfrm>
            <a:off x="5144062" y="4207188"/>
            <a:ext cx="3009338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Data Analysis: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Analyze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data to identify trends, patterns, and key insights.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Actionable Recommendations: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Provide recommendations for optimization and revenue growth based on analysis.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Documentation: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Document findings and the impact of recommendations for future reference.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C1D7C-9943-F17A-17C6-E7BF1E995F6A}"/>
              </a:ext>
            </a:extLst>
          </p:cNvPr>
          <p:cNvSpPr txBox="1"/>
          <p:nvPr/>
        </p:nvSpPr>
        <p:spPr>
          <a:xfrm>
            <a:off x="1371600" y="4572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11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C16C8-E061-BA3C-935A-9950C3A4620F}"/>
              </a:ext>
            </a:extLst>
          </p:cNvPr>
          <p:cNvSpPr txBox="1"/>
          <p:nvPr/>
        </p:nvSpPr>
        <p:spPr>
          <a:xfrm>
            <a:off x="5578654" y="4572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12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63024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804AA6-9A5D-BB33-1E8F-8EF024A0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Rectangle 5162">
            <a:extLst>
              <a:ext uri="{FF2B5EF4-FFF2-40B4-BE49-F238E27FC236}">
                <a16:creationId xmlns:a16="http://schemas.microsoft.com/office/drawing/2014/main" id="{189B4B4E-F512-4AAE-7615-5CB188D09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3464657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CCDA62FC-636D-85E4-B569-8297A0B96468}"/>
              </a:ext>
            </a:extLst>
          </p:cNvPr>
          <p:cNvSpPr txBox="1">
            <a:spLocks noChangeArrowheads="1"/>
          </p:cNvSpPr>
          <p:nvPr/>
        </p:nvSpPr>
        <p:spPr>
          <a:xfrm>
            <a:off x="-373128" y="1984068"/>
            <a:ext cx="4210911" cy="1597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Algerian" panose="04020705040A02060702" pitchFamily="82" charset="0"/>
              </a:rPr>
              <a:t>Screenshots</a:t>
            </a:r>
            <a:endParaRPr lang="en-IN" sz="4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5ED4F-6888-4D8E-7F8A-A1539BD41A0B}"/>
              </a:ext>
            </a:extLst>
          </p:cNvPr>
          <p:cNvSpPr txBox="1"/>
          <p:nvPr/>
        </p:nvSpPr>
        <p:spPr>
          <a:xfrm>
            <a:off x="3657600" y="304800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EYInterstate" panose="02000503020000020004" pitchFamily="2" charset="0"/>
              </a:rPr>
              <a:t>JIRA Project Allocation and Tracking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err="1">
                <a:latin typeface="EYInterstate" panose="02000503020000020004" pitchFamily="2" charset="0"/>
              </a:rPr>
              <a:t>Github</a:t>
            </a:r>
            <a:r>
              <a:rPr lang="en-IN" dirty="0">
                <a:latin typeface="EYInterstate" panose="02000503020000020004" pitchFamily="2" charset="0"/>
              </a:rPr>
              <a:t> project Upload and Contribution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EYInterstate" panose="02000503020000020004" pitchFamily="2" charset="0"/>
              </a:rPr>
              <a:t>Screenshots from Google cloud and AWS (RDS)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latin typeface="EYInterstate" panose="020005030200000200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355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BE14276-F6D1-2034-E6A3-440A7DCD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6DBAD10B-812D-775F-7A32-8394F9FDB1CA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7EE20971-962B-448C-3305-30233CBA120D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JIRA Project Allocation and Tracking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E8AC6-23BB-9FFD-C6AF-F965B1970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57200"/>
            <a:ext cx="6629400" cy="2935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34469-AABD-735E-F6B7-1BF5C8801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464936"/>
            <a:ext cx="6653349" cy="3316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8F4F7E-5DC8-4365-2014-B504116724C8}"/>
              </a:ext>
            </a:extLst>
          </p:cNvPr>
          <p:cNvSpPr txBox="1"/>
          <p:nvPr/>
        </p:nvSpPr>
        <p:spPr>
          <a:xfrm rot="5400000">
            <a:off x="5907840" y="2778960"/>
            <a:ext cx="45968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u="sng" dirty="0"/>
              <a:t>Jira URL: </a:t>
            </a:r>
          </a:p>
          <a:p>
            <a:pPr algn="just"/>
            <a:r>
              <a:rPr lang="en-IN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https://iitj-team-data-crunchers.atlassian.net/jira/software/projects/SCRUM/boards/1</a:t>
            </a:r>
            <a:endParaRPr lang="en-IN" dirty="0">
              <a:solidFill>
                <a:srgbClr val="FF0000"/>
              </a:solidFill>
            </a:endParaRPr>
          </a:p>
          <a:p>
            <a:pPr algn="just"/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6871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7D6B80-A59C-6747-842F-3DD998C4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0541C1B3-E246-961F-F437-2B1763C39462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6114BD4B-D80B-6355-CB35-AA475DE78EC7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 err="1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Github</a:t>
            </a:r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 project upload and contribution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204F3-4DA4-E7F0-7192-506CDE7E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52872"/>
            <a:ext cx="6629400" cy="2935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CAEE95-2AD0-2CC1-3B7F-F7417D1F0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466399"/>
            <a:ext cx="6629400" cy="3315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56D7AC-ECFC-A896-3191-53312CB4ED0D}"/>
              </a:ext>
            </a:extLst>
          </p:cNvPr>
          <p:cNvSpPr txBox="1"/>
          <p:nvPr/>
        </p:nvSpPr>
        <p:spPr>
          <a:xfrm rot="5400000">
            <a:off x="5907840" y="2754112"/>
            <a:ext cx="45968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u="sng" dirty="0"/>
              <a:t>GITHUB URL:</a:t>
            </a:r>
          </a:p>
          <a:p>
            <a:pPr algn="just"/>
            <a:r>
              <a:rPr lang="en-IN" u="sng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https://github.com/shubham14p3/IITJ-AIRBNB-DATA-CLEANING-PROCESSING-AND-ADVANCED-ANALYSIS-CAPSTONE-PROJECT</a:t>
            </a:r>
            <a:r>
              <a:rPr lang="en-IN" b="1" u="sng" dirty="0">
                <a:solidFill>
                  <a:srgbClr val="FF0000"/>
                </a:solidFill>
              </a:rPr>
              <a:t>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40499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Rectangle 516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3464657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Rectangle 1">
            <a:extLst>
              <a:ext uri="{FF2B5EF4-FFF2-40B4-BE49-F238E27FC236}">
                <a16:creationId xmlns:a16="http://schemas.microsoft.com/office/drawing/2014/main" id="{76E7978B-A768-5287-BA59-4FD6353BE5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34311" y="1658476"/>
            <a:ext cx="5353911" cy="21515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de-DE" sz="4800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de-DE" sz="4800" dirty="0">
                <a:solidFill>
                  <a:schemeClr val="tx1"/>
                </a:solidFill>
                <a:latin typeface="Algerian" panose="04020705040A02060702" pitchFamily="82" charset="0"/>
              </a:rPr>
              <a:t>CONTENTS</a:t>
            </a:r>
            <a:endParaRPr lang="en-IN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B86C48-E20F-FA36-394B-4BCF82C603DE}"/>
              </a:ext>
            </a:extLst>
          </p:cNvPr>
          <p:cNvGrpSpPr/>
          <p:nvPr/>
        </p:nvGrpSpPr>
        <p:grpSpPr>
          <a:xfrm>
            <a:off x="3733800" y="381000"/>
            <a:ext cx="4572000" cy="5333999"/>
            <a:chOff x="76200" y="381000"/>
            <a:chExt cx="4572000" cy="53339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C2807A-F1F4-5309-C23D-AEB1C2DBB6B4}"/>
                </a:ext>
              </a:extLst>
            </p:cNvPr>
            <p:cNvGrpSpPr/>
            <p:nvPr/>
          </p:nvGrpSpPr>
          <p:grpSpPr>
            <a:xfrm>
              <a:off x="76200" y="381000"/>
              <a:ext cx="3657600" cy="415619"/>
              <a:chOff x="1086397" y="1208334"/>
              <a:chExt cx="4260250" cy="38280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09CC09-DA05-575B-DE8C-847BA551D0F4}"/>
                  </a:ext>
                </a:extLst>
              </p:cNvPr>
              <p:cNvSpPr/>
              <p:nvPr/>
            </p:nvSpPr>
            <p:spPr>
              <a:xfrm>
                <a:off x="1909225" y="1214615"/>
                <a:ext cx="3437422" cy="283474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D200"/>
                  </a:buClr>
                  <a:buSzPct val="75000"/>
                </a:pPr>
                <a:r>
                  <a:rPr lang="en-HK" sz="2000" b="1" dirty="0">
                    <a:latin typeface="Amasis MT Pro" panose="02040504050005020304" pitchFamily="18" charset="0"/>
                    <a:cs typeface="Arial" panose="020B0604020202020204" pitchFamily="34" charset="0"/>
                  </a:rPr>
                  <a:t>Project Background</a:t>
                </a:r>
                <a:endParaRPr lang="en-IN" sz="2000" b="1" dirty="0">
                  <a:latin typeface="Amasis MT Pro" panose="020405040500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0EE6A3-4FAC-0334-7F19-76783844BB78}"/>
                  </a:ext>
                </a:extLst>
              </p:cNvPr>
              <p:cNvSpPr/>
              <p:nvPr/>
            </p:nvSpPr>
            <p:spPr>
              <a:xfrm>
                <a:off x="1909225" y="1545416"/>
                <a:ext cx="3011050" cy="4571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685800">
                  <a:defRPr/>
                </a:pPr>
                <a:endParaRPr lang="en-IN" sz="2000" kern="0" dirty="0">
                  <a:latin typeface="Amasis MT Pro" panose="02040504050005020304" pitchFamily="18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F4C48A4-027C-0DB3-D866-66A8575801CA}"/>
                  </a:ext>
                </a:extLst>
              </p:cNvPr>
              <p:cNvSpPr/>
              <p:nvPr/>
            </p:nvSpPr>
            <p:spPr>
              <a:xfrm>
                <a:off x="1086397" y="1208334"/>
                <a:ext cx="532531" cy="38280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algn="ctr" defTabSz="685800">
                  <a:defRPr/>
                </a:pPr>
                <a:r>
                  <a:rPr lang="en-IN" sz="2000" b="1" kern="0" dirty="0">
                    <a:latin typeface="Amasis MT Pro" panose="02040504050005020304" pitchFamily="18" charset="0"/>
                  </a:rPr>
                  <a:t>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919150-C6A9-7052-91AB-80A57BF66B6A}"/>
                </a:ext>
              </a:extLst>
            </p:cNvPr>
            <p:cNvGrpSpPr/>
            <p:nvPr/>
          </p:nvGrpSpPr>
          <p:grpSpPr>
            <a:xfrm>
              <a:off x="76200" y="1200730"/>
              <a:ext cx="3657600" cy="415619"/>
              <a:chOff x="1086397" y="1208334"/>
              <a:chExt cx="4260250" cy="38280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2D604D-698F-ACC6-552D-24C6876EDA62}"/>
                  </a:ext>
                </a:extLst>
              </p:cNvPr>
              <p:cNvSpPr/>
              <p:nvPr/>
            </p:nvSpPr>
            <p:spPr>
              <a:xfrm>
                <a:off x="1909225" y="1214615"/>
                <a:ext cx="3437422" cy="283474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D200"/>
                  </a:buClr>
                  <a:buSzPct val="75000"/>
                </a:pPr>
                <a:r>
                  <a:rPr lang="en-HK" sz="2000" b="1" dirty="0">
                    <a:latin typeface="Amasis MT Pro" panose="02040504050005020304" pitchFamily="18" charset="0"/>
                    <a:cs typeface="Arial" panose="020B0604020202020204" pitchFamily="34" charset="0"/>
                  </a:rPr>
                  <a:t>Project Approach</a:t>
                </a:r>
                <a:endParaRPr lang="en-IN" sz="2000" b="1" dirty="0">
                  <a:latin typeface="Amasis MT Pro" panose="020405040500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9EB9261-4000-63C5-A78F-9AAF2517ACAD}"/>
                  </a:ext>
                </a:extLst>
              </p:cNvPr>
              <p:cNvSpPr/>
              <p:nvPr/>
            </p:nvSpPr>
            <p:spPr>
              <a:xfrm>
                <a:off x="1909225" y="1545416"/>
                <a:ext cx="3011050" cy="4571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685800">
                  <a:defRPr/>
                </a:pPr>
                <a:endParaRPr lang="en-IN" sz="2000" kern="0" dirty="0">
                  <a:latin typeface="Amasis MT Pro" panose="020405040500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1902B7-A1F2-A261-5341-816EE1D778A6}"/>
                  </a:ext>
                </a:extLst>
              </p:cNvPr>
              <p:cNvSpPr/>
              <p:nvPr/>
            </p:nvSpPr>
            <p:spPr>
              <a:xfrm>
                <a:off x="1086397" y="1208334"/>
                <a:ext cx="532531" cy="38280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algn="ctr" defTabSz="685800">
                  <a:defRPr/>
                </a:pPr>
                <a:r>
                  <a:rPr lang="en-HK" sz="2000" b="1" kern="0" dirty="0">
                    <a:latin typeface="Amasis MT Pro" panose="02040504050005020304" pitchFamily="18" charset="0"/>
                  </a:rPr>
                  <a:t>2</a:t>
                </a:r>
                <a:endParaRPr lang="en-IN" sz="2000" b="1" kern="0" dirty="0">
                  <a:latin typeface="Amasis MT Pro" panose="020405040500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4AF92E-71D5-1257-0B6A-908DB3DD117D}"/>
                </a:ext>
              </a:extLst>
            </p:cNvPr>
            <p:cNvGrpSpPr/>
            <p:nvPr/>
          </p:nvGrpSpPr>
          <p:grpSpPr>
            <a:xfrm>
              <a:off x="76200" y="2020460"/>
              <a:ext cx="3657600" cy="415619"/>
              <a:chOff x="1086397" y="1208334"/>
              <a:chExt cx="4260250" cy="38280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A776E1-8D19-38D5-A4B6-3714EDEB6423}"/>
                  </a:ext>
                </a:extLst>
              </p:cNvPr>
              <p:cNvSpPr/>
              <p:nvPr/>
            </p:nvSpPr>
            <p:spPr>
              <a:xfrm>
                <a:off x="1909225" y="1214615"/>
                <a:ext cx="3437422" cy="283474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D200"/>
                  </a:buClr>
                  <a:buSzPct val="75000"/>
                </a:pPr>
                <a:r>
                  <a:rPr lang="en-HK" sz="2000" b="1" dirty="0">
                    <a:latin typeface="Amasis MT Pro" panose="02040504050005020304" pitchFamily="18" charset="0"/>
                    <a:cs typeface="Arial" panose="020B0604020202020204" pitchFamily="34" charset="0"/>
                  </a:rPr>
                  <a:t>K</a:t>
                </a:r>
                <a:r>
                  <a:rPr lang="en-IN" sz="2000" b="1" dirty="0" err="1">
                    <a:latin typeface="Amasis MT Pro" panose="02040504050005020304" pitchFamily="18" charset="0"/>
                    <a:cs typeface="Arial" panose="020B0604020202020204" pitchFamily="34" charset="0"/>
                  </a:rPr>
                  <a:t>ey</a:t>
                </a:r>
                <a:r>
                  <a:rPr lang="en-IN" sz="2000" b="1" dirty="0">
                    <a:latin typeface="Amasis MT Pro" panose="02040504050005020304" pitchFamily="18" charset="0"/>
                    <a:cs typeface="Arial" panose="020B0604020202020204" pitchFamily="34" charset="0"/>
                  </a:rPr>
                  <a:t> Deliverables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C411BD3-8A4C-BCF3-305F-B9A521511D86}"/>
                  </a:ext>
                </a:extLst>
              </p:cNvPr>
              <p:cNvSpPr/>
              <p:nvPr/>
            </p:nvSpPr>
            <p:spPr>
              <a:xfrm>
                <a:off x="1909225" y="1545416"/>
                <a:ext cx="3011050" cy="4571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685800">
                  <a:defRPr/>
                </a:pPr>
                <a:endParaRPr lang="en-IN" sz="2000" kern="0" dirty="0">
                  <a:latin typeface="Amasis MT Pro" panose="020405040500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72BB59-D031-AA3A-B85E-53C7C63B84B2}"/>
                  </a:ext>
                </a:extLst>
              </p:cNvPr>
              <p:cNvSpPr/>
              <p:nvPr/>
            </p:nvSpPr>
            <p:spPr>
              <a:xfrm>
                <a:off x="1086397" y="1208334"/>
                <a:ext cx="532531" cy="38280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algn="ctr" defTabSz="685800">
                  <a:defRPr/>
                </a:pPr>
                <a:r>
                  <a:rPr lang="en-HK" sz="2000" b="1" kern="0" dirty="0">
                    <a:latin typeface="Amasis MT Pro" panose="02040504050005020304" pitchFamily="18" charset="0"/>
                  </a:rPr>
                  <a:t>3</a:t>
                </a:r>
                <a:endParaRPr lang="en-IN" sz="2000" b="1" kern="0" dirty="0">
                  <a:latin typeface="Amasis MT Pro" panose="02040504050005020304" pitchFamily="18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3F03AB5-4846-73DF-4ADC-15AC4C96B4AF}"/>
                </a:ext>
              </a:extLst>
            </p:cNvPr>
            <p:cNvGrpSpPr/>
            <p:nvPr/>
          </p:nvGrpSpPr>
          <p:grpSpPr>
            <a:xfrm>
              <a:off x="76200" y="2539228"/>
              <a:ext cx="3886199" cy="716580"/>
              <a:chOff x="1086397" y="931137"/>
              <a:chExt cx="4526515" cy="65999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ADDE1D-878D-5BB5-1941-64B0F2CBCDC8}"/>
                  </a:ext>
                </a:extLst>
              </p:cNvPr>
              <p:cNvSpPr/>
              <p:nvPr/>
            </p:nvSpPr>
            <p:spPr>
              <a:xfrm>
                <a:off x="1909225" y="931137"/>
                <a:ext cx="3703687" cy="566948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D200"/>
                  </a:buClr>
                  <a:buSzPct val="75000"/>
                </a:pPr>
                <a:r>
                  <a:rPr lang="en-IN" sz="2000" b="1" dirty="0">
                    <a:latin typeface="Amasis MT Pro" panose="02040504050005020304" pitchFamily="18" charset="0"/>
                    <a:cs typeface="Arial" panose="020B0604020202020204" pitchFamily="34" charset="0"/>
                  </a:rPr>
                  <a:t>Comprehensive Overview of Airbnb Datasets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9323E5-CE48-0BDC-4493-EED8971AAA60}"/>
                  </a:ext>
                </a:extLst>
              </p:cNvPr>
              <p:cNvSpPr/>
              <p:nvPr/>
            </p:nvSpPr>
            <p:spPr>
              <a:xfrm>
                <a:off x="1909225" y="1545416"/>
                <a:ext cx="3011050" cy="4571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685800">
                  <a:defRPr/>
                </a:pPr>
                <a:endParaRPr lang="en-IN" sz="2000" kern="0" dirty="0">
                  <a:latin typeface="Amasis MT Pro" panose="020405040500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9A71176-8769-70AC-5ECC-83D50DB51B08}"/>
                  </a:ext>
                </a:extLst>
              </p:cNvPr>
              <p:cNvSpPr/>
              <p:nvPr/>
            </p:nvSpPr>
            <p:spPr>
              <a:xfrm>
                <a:off x="1086397" y="1208334"/>
                <a:ext cx="532531" cy="38280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algn="ctr" defTabSz="685800">
                  <a:defRPr/>
                </a:pPr>
                <a:r>
                  <a:rPr lang="en-HK" sz="2000" b="1" kern="0" dirty="0">
                    <a:latin typeface="Amasis MT Pro" panose="02040504050005020304" pitchFamily="18" charset="0"/>
                  </a:rPr>
                  <a:t>4</a:t>
                </a:r>
                <a:endParaRPr lang="en-IN" sz="2000" b="1" kern="0" dirty="0">
                  <a:latin typeface="Amasis MT Pro" panose="02040504050005020304" pitchFamily="18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8D89586-04FF-ACE2-87B9-F3A3DFBC9B45}"/>
                </a:ext>
              </a:extLst>
            </p:cNvPr>
            <p:cNvGrpSpPr/>
            <p:nvPr/>
          </p:nvGrpSpPr>
          <p:grpSpPr>
            <a:xfrm>
              <a:off x="76200" y="3659920"/>
              <a:ext cx="3962399" cy="415619"/>
              <a:chOff x="1086397" y="1208334"/>
              <a:chExt cx="4615270" cy="3828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8F0D433-F2F4-9069-DC47-91C998679F02}"/>
                  </a:ext>
                </a:extLst>
              </p:cNvPr>
              <p:cNvSpPr/>
              <p:nvPr/>
            </p:nvSpPr>
            <p:spPr>
              <a:xfrm>
                <a:off x="1909225" y="1214615"/>
                <a:ext cx="3792442" cy="283474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D200"/>
                  </a:buClr>
                  <a:buSzPct val="75000"/>
                </a:pPr>
                <a:r>
                  <a:rPr lang="en-HK" sz="2000" b="1" dirty="0">
                    <a:latin typeface="Amasis MT Pro" panose="02040504050005020304" pitchFamily="18" charset="0"/>
                    <a:cs typeface="Arial" panose="020B0604020202020204" pitchFamily="34" charset="0"/>
                  </a:rPr>
                  <a:t>Different Phases of Project</a:t>
                </a:r>
                <a:endParaRPr lang="en-IN" sz="2000" b="1" dirty="0">
                  <a:latin typeface="Amasis MT Pro" panose="020405040500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2F0E071-B63C-F82C-C47F-E3F1DAB0F237}"/>
                  </a:ext>
                </a:extLst>
              </p:cNvPr>
              <p:cNvSpPr/>
              <p:nvPr/>
            </p:nvSpPr>
            <p:spPr>
              <a:xfrm>
                <a:off x="1909225" y="1545416"/>
                <a:ext cx="3011050" cy="4571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685800">
                  <a:defRPr/>
                </a:pPr>
                <a:endParaRPr lang="en-IN" sz="2000" kern="0" dirty="0">
                  <a:latin typeface="Amasis MT Pro" panose="02040504050005020304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A4FE7BC-61F4-376E-0875-13881CD7E685}"/>
                  </a:ext>
                </a:extLst>
              </p:cNvPr>
              <p:cNvSpPr/>
              <p:nvPr/>
            </p:nvSpPr>
            <p:spPr>
              <a:xfrm>
                <a:off x="1086397" y="1208334"/>
                <a:ext cx="532531" cy="38280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algn="ctr" defTabSz="685800">
                  <a:defRPr/>
                </a:pPr>
                <a:r>
                  <a:rPr lang="en-HK" sz="2000" b="1" kern="0" dirty="0">
                    <a:latin typeface="Amasis MT Pro" panose="02040504050005020304" pitchFamily="18" charset="0"/>
                  </a:rPr>
                  <a:t>5</a:t>
                </a:r>
                <a:endParaRPr lang="en-IN" sz="2000" b="1" kern="0" dirty="0">
                  <a:latin typeface="Amasis MT Pro" panose="02040504050005020304" pitchFamily="18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2708513-3BAD-B3C8-D95B-ABC3A1EE4F1B}"/>
                </a:ext>
              </a:extLst>
            </p:cNvPr>
            <p:cNvGrpSpPr/>
            <p:nvPr/>
          </p:nvGrpSpPr>
          <p:grpSpPr>
            <a:xfrm>
              <a:off x="76200" y="4479650"/>
              <a:ext cx="3657600" cy="415619"/>
              <a:chOff x="1086397" y="1208334"/>
              <a:chExt cx="4260250" cy="38280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916B08-BDEB-C7ED-9CF1-B6FB098CA505}"/>
                  </a:ext>
                </a:extLst>
              </p:cNvPr>
              <p:cNvSpPr/>
              <p:nvPr/>
            </p:nvSpPr>
            <p:spPr>
              <a:xfrm>
                <a:off x="1909225" y="1214615"/>
                <a:ext cx="3437422" cy="283474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D200"/>
                  </a:buClr>
                  <a:buSzPct val="75000"/>
                </a:pPr>
                <a:r>
                  <a:rPr lang="en-HK" sz="2000" b="1" dirty="0">
                    <a:latin typeface="Amasis MT Pro" panose="02040504050005020304" pitchFamily="18" charset="0"/>
                    <a:cs typeface="Arial" panose="020B0604020202020204" pitchFamily="34" charset="0"/>
                  </a:rPr>
                  <a:t>Screenshots</a:t>
                </a:r>
                <a:endParaRPr lang="en-IN" sz="2000" b="1" dirty="0">
                  <a:latin typeface="Amasis MT Pro" panose="020405040500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FECD7F1-C755-3055-C2D3-6540C636847B}"/>
                  </a:ext>
                </a:extLst>
              </p:cNvPr>
              <p:cNvSpPr/>
              <p:nvPr/>
            </p:nvSpPr>
            <p:spPr>
              <a:xfrm>
                <a:off x="1909225" y="1545416"/>
                <a:ext cx="3011050" cy="4571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685800">
                  <a:defRPr/>
                </a:pPr>
                <a:endParaRPr lang="en-IN" sz="2000" kern="0" dirty="0">
                  <a:latin typeface="Amasis MT Pro" panose="02040504050005020304" pitchFamily="18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A61EF86-AF94-B87C-984F-C6C912D38A76}"/>
                  </a:ext>
                </a:extLst>
              </p:cNvPr>
              <p:cNvSpPr/>
              <p:nvPr/>
            </p:nvSpPr>
            <p:spPr>
              <a:xfrm>
                <a:off x="1086397" y="1208334"/>
                <a:ext cx="532531" cy="38280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algn="ctr" defTabSz="685800">
                  <a:defRPr/>
                </a:pPr>
                <a:r>
                  <a:rPr lang="en-HK" sz="2000" b="1" kern="0" dirty="0">
                    <a:latin typeface="Amasis MT Pro" panose="02040504050005020304" pitchFamily="18" charset="0"/>
                  </a:rPr>
                  <a:t>6</a:t>
                </a:r>
                <a:endParaRPr lang="en-IN" sz="2000" b="1" kern="0" dirty="0">
                  <a:latin typeface="Amasis MT Pro" panose="02040504050005020304" pitchFamily="18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4BFE00-E910-470D-B150-53B1E3C407F0}"/>
                </a:ext>
              </a:extLst>
            </p:cNvPr>
            <p:cNvGrpSpPr/>
            <p:nvPr/>
          </p:nvGrpSpPr>
          <p:grpSpPr>
            <a:xfrm>
              <a:off x="76200" y="4953000"/>
              <a:ext cx="4572000" cy="761999"/>
              <a:chOff x="1086397" y="889304"/>
              <a:chExt cx="5325312" cy="70183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45FC10A-1CF6-428A-D8BA-E8D31ACE5788}"/>
                  </a:ext>
                </a:extLst>
              </p:cNvPr>
              <p:cNvSpPr/>
              <p:nvPr/>
            </p:nvSpPr>
            <p:spPr>
              <a:xfrm>
                <a:off x="1909225" y="889304"/>
                <a:ext cx="4502484" cy="623643"/>
              </a:xfrm>
              <a:prstGeom prst="rect">
                <a:avLst/>
              </a:prstGeom>
            </p:spPr>
            <p:txBody>
              <a:bodyPr wrap="square" lIns="0" tIns="0" rIns="0" bIns="0" anchor="b">
                <a:sp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D200"/>
                  </a:buClr>
                  <a:buSzPct val="75000"/>
                </a:pPr>
                <a:r>
                  <a:rPr lang="en-HK" sz="2000" b="1" dirty="0">
                    <a:latin typeface="Amasis MT Pro" panose="02040504050005020304" pitchFamily="18" charset="0"/>
                    <a:cs typeface="Arial" panose="020B0604020202020204" pitchFamily="34" charset="0"/>
                  </a:rPr>
                  <a:t>Future work </a:t>
                </a:r>
              </a:p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D200"/>
                  </a:buClr>
                  <a:buSzPct val="75000"/>
                </a:pPr>
                <a:r>
                  <a:rPr lang="en-HK" sz="2000" b="1" dirty="0">
                    <a:latin typeface="Amasis MT Pro" panose="02040504050005020304" pitchFamily="18" charset="0"/>
                    <a:cs typeface="Arial" panose="020B0604020202020204" pitchFamily="34" charset="0"/>
                  </a:rPr>
                  <a:t>Recommendation &amp;Conclusion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FE9F8D8-D4C2-0018-B3E0-F4C32931E9B5}"/>
                  </a:ext>
                </a:extLst>
              </p:cNvPr>
              <p:cNvSpPr/>
              <p:nvPr/>
            </p:nvSpPr>
            <p:spPr>
              <a:xfrm>
                <a:off x="1909225" y="1545416"/>
                <a:ext cx="3011050" cy="4571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685800">
                  <a:defRPr/>
                </a:pPr>
                <a:endParaRPr lang="en-IN" sz="2000" kern="0" dirty="0">
                  <a:latin typeface="Amasis MT Pro" panose="02040504050005020304" pitchFamily="18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0464096-620B-63D3-75AC-50A28C8650DA}"/>
                  </a:ext>
                </a:extLst>
              </p:cNvPr>
              <p:cNvSpPr/>
              <p:nvPr/>
            </p:nvSpPr>
            <p:spPr>
              <a:xfrm>
                <a:off x="1086397" y="1208334"/>
                <a:ext cx="532531" cy="38280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algn="ctr" defTabSz="685800">
                  <a:defRPr/>
                </a:pPr>
                <a:r>
                  <a:rPr lang="en-HK" sz="2000" b="1" kern="0" dirty="0">
                    <a:latin typeface="Amasis MT Pro" panose="02040504050005020304" pitchFamily="18" charset="0"/>
                  </a:rPr>
                  <a:t>7</a:t>
                </a:r>
                <a:endParaRPr lang="en-IN" sz="2000" b="1" kern="0" dirty="0">
                  <a:latin typeface="Amasis MT Pro" panose="02040504050005020304" pitchFamily="18" charset="0"/>
                </a:endParaRPr>
              </a:p>
            </p:txBody>
          </p:sp>
        </p:grp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50726E-A7E4-CD6E-B887-63102F4F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E896B231-3E29-BF62-7BF3-100A1D449D2A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0BEC338A-1F4D-135F-30AD-CB2667E486A3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Screenshots from Google cloud and </a:t>
            </a:r>
            <a:r>
              <a:rPr lang="en-HK" dirty="0" err="1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aws</a:t>
            </a:r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 (RDS)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937E3D-5AE6-685E-34BD-BD8FEB4B9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7200"/>
            <a:ext cx="6629400" cy="293586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73CD9BB-C60E-EE66-B0C7-2F9EA809B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" y="3464937"/>
            <a:ext cx="6640052" cy="33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5738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7748BE0-37AC-C36F-B1BA-4A8215C5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CF6BEA0A-64A0-C7A6-FBC0-F4B314EC7FA8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6448749B-7263-E8C8-0261-F8C7A0269DA0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Screenshots from Google cloud and </a:t>
            </a:r>
            <a:r>
              <a:rPr lang="en-HK" dirty="0" err="1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aws</a:t>
            </a:r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 (RDS)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E2F955F-1126-6D08-A67F-44A1BF11A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" y="452874"/>
            <a:ext cx="6629400" cy="293586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8ACD2BB-63E9-2B08-9E4D-8E0E584A6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" y="3464937"/>
            <a:ext cx="6640052" cy="33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4954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2F975FA-00BF-5EBD-67B4-4B78B5047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DA1DA540-0ADA-2297-B698-2DAD3D9EF0B4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01178DC7-25D5-B28E-76B1-76DE475F6C4B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Screenshots from Google cloud and </a:t>
            </a:r>
            <a:r>
              <a:rPr lang="en-HK" dirty="0" err="1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aws</a:t>
            </a:r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 (RDS)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DBA93B-9FA7-543B-515A-94EC091F7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" y="452874"/>
            <a:ext cx="6629400" cy="293586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43E1E27-7CA0-09F8-C963-57A6AD8B4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" y="3469264"/>
            <a:ext cx="6640052" cy="33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9638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14FFE98-B867-8838-EA5D-7D966AB07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Rectangle 5162">
            <a:extLst>
              <a:ext uri="{FF2B5EF4-FFF2-40B4-BE49-F238E27FC236}">
                <a16:creationId xmlns:a16="http://schemas.microsoft.com/office/drawing/2014/main" id="{1AABC9CD-E82F-59BE-8355-19E4905A3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3464657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D7FBDD-F643-2918-1C08-40A06612CFB8}"/>
              </a:ext>
            </a:extLst>
          </p:cNvPr>
          <p:cNvSpPr/>
          <p:nvPr/>
        </p:nvSpPr>
        <p:spPr>
          <a:xfrm>
            <a:off x="4420855" y="1524000"/>
            <a:ext cx="4418345" cy="3810000"/>
          </a:xfrm>
          <a:prstGeom prst="rect">
            <a:avLst/>
          </a:prstGeom>
          <a:solidFill>
            <a:schemeClr val="bg2">
              <a:alpha val="67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E061C83-9A9A-63E4-8D5B-E47AEC73FD2D}"/>
              </a:ext>
            </a:extLst>
          </p:cNvPr>
          <p:cNvSpPr txBox="1">
            <a:spLocks noChangeArrowheads="1"/>
          </p:cNvSpPr>
          <p:nvPr/>
        </p:nvSpPr>
        <p:spPr>
          <a:xfrm>
            <a:off x="4495800" y="1983784"/>
            <a:ext cx="4182117" cy="22429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800" dirty="0">
                <a:latin typeface="Algerian" panose="04020705040A02060702" pitchFamily="82" charset="0"/>
                <a:ea typeface="+mj-ea"/>
                <a:cs typeface="+mj-cs"/>
              </a:rPr>
              <a:t>Future work Recommendation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800" dirty="0">
                <a:latin typeface="Algerian" panose="04020705040A02060702" pitchFamily="82" charset="0"/>
                <a:ea typeface="+mj-ea"/>
                <a:cs typeface="+mj-cs"/>
              </a:rPr>
              <a:t>&amp;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800" dirty="0">
                <a:latin typeface="Algerian" panose="04020705040A02060702" pitchFamily="82" charset="0"/>
                <a:ea typeface="+mj-ea"/>
                <a:cs typeface="+mj-cs"/>
              </a:rPr>
              <a:t>Conclusion </a:t>
            </a:r>
            <a:endParaRPr lang="en-IN" sz="2800" dirty="0">
              <a:latin typeface="Algerian" panose="04020705040A02060702" pitchFamily="82" charset="0"/>
              <a:ea typeface="+mj-ea"/>
              <a:cs typeface="+mj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9CF7FE-6E63-93FA-04E0-2C86D66936D2}"/>
              </a:ext>
            </a:extLst>
          </p:cNvPr>
          <p:cNvSpPr/>
          <p:nvPr/>
        </p:nvSpPr>
        <p:spPr>
          <a:xfrm>
            <a:off x="1" y="3127728"/>
            <a:ext cx="3464655" cy="3730272"/>
          </a:xfrm>
          <a:custGeom>
            <a:avLst/>
            <a:gdLst>
              <a:gd name="connsiteX0" fmla="*/ 0 w 5259367"/>
              <a:gd name="connsiteY0" fmla="*/ 5338349 h 5516096"/>
              <a:gd name="connsiteX1" fmla="*/ 120792 w 5259367"/>
              <a:gd name="connsiteY1" fmla="*/ 5448132 h 5516096"/>
              <a:gd name="connsiteX2" fmla="*/ 210551 w 5259367"/>
              <a:gd name="connsiteY2" fmla="*/ 5516096 h 5516096"/>
              <a:gd name="connsiteX3" fmla="*/ 0 w 5259367"/>
              <a:gd name="connsiteY3" fmla="*/ 5516096 h 5516096"/>
              <a:gd name="connsiteX4" fmla="*/ 1573383 w 5259367"/>
              <a:gd name="connsiteY4" fmla="*/ 0 h 5516096"/>
              <a:gd name="connsiteX5" fmla="*/ 5259367 w 5259367"/>
              <a:gd name="connsiteY5" fmla="*/ 3685984 h 5516096"/>
              <a:gd name="connsiteX6" fmla="*/ 4814489 w 5259367"/>
              <a:gd name="connsiteY6" fmla="*/ 5442943 h 5516096"/>
              <a:gd name="connsiteX7" fmla="*/ 4770047 w 5259367"/>
              <a:gd name="connsiteY7" fmla="*/ 5516096 h 5516096"/>
              <a:gd name="connsiteX8" fmla="*/ 2935085 w 5259367"/>
              <a:gd name="connsiteY8" fmla="*/ 5516096 h 5516096"/>
              <a:gd name="connsiteX9" fmla="*/ 3025973 w 5259367"/>
              <a:gd name="connsiteY9" fmla="*/ 5448132 h 5516096"/>
              <a:gd name="connsiteX10" fmla="*/ 3856996 w 5259367"/>
              <a:gd name="connsiteY10" fmla="*/ 3685984 h 5516096"/>
              <a:gd name="connsiteX11" fmla="*/ 1573382 w 5259367"/>
              <a:gd name="connsiteY11" fmla="*/ 1402370 h 5516096"/>
              <a:gd name="connsiteX12" fmla="*/ 120792 w 5259367"/>
              <a:gd name="connsiteY12" fmla="*/ 1923837 h 5516096"/>
              <a:gd name="connsiteX13" fmla="*/ 0 w 5259367"/>
              <a:gd name="connsiteY13" fmla="*/ 2033619 h 5516096"/>
              <a:gd name="connsiteX14" fmla="*/ 0 w 5259367"/>
              <a:gd name="connsiteY14" fmla="*/ 356445 h 5516096"/>
              <a:gd name="connsiteX15" fmla="*/ 138632 w 5259367"/>
              <a:gd name="connsiteY15" fmla="*/ 289663 h 5516096"/>
              <a:gd name="connsiteX16" fmla="*/ 1573383 w 5259367"/>
              <a:gd name="connsiteY16" fmla="*/ 0 h 55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59367" h="5516096">
                <a:moveTo>
                  <a:pt x="0" y="5338349"/>
                </a:moveTo>
                <a:lnTo>
                  <a:pt x="120792" y="5448132"/>
                </a:lnTo>
                <a:lnTo>
                  <a:pt x="210551" y="5516096"/>
                </a:lnTo>
                <a:lnTo>
                  <a:pt x="0" y="5516096"/>
                </a:lnTo>
                <a:close/>
                <a:moveTo>
                  <a:pt x="1573383" y="0"/>
                </a:moveTo>
                <a:cubicBezTo>
                  <a:pt x="3609096" y="0"/>
                  <a:pt x="5259367" y="1650271"/>
                  <a:pt x="5259367" y="3685984"/>
                </a:cubicBezTo>
                <a:cubicBezTo>
                  <a:pt x="5259367" y="4322145"/>
                  <a:pt x="5098208" y="4920664"/>
                  <a:pt x="4814489" y="5442943"/>
                </a:cubicBezTo>
                <a:lnTo>
                  <a:pt x="4770047" y="5516096"/>
                </a:lnTo>
                <a:lnTo>
                  <a:pt x="2935085" y="5516096"/>
                </a:lnTo>
                <a:lnTo>
                  <a:pt x="3025973" y="5448132"/>
                </a:lnTo>
                <a:cubicBezTo>
                  <a:pt x="3533500" y="5029283"/>
                  <a:pt x="3856996" y="4395412"/>
                  <a:pt x="3856996" y="3685984"/>
                </a:cubicBezTo>
                <a:cubicBezTo>
                  <a:pt x="3856996" y="2424779"/>
                  <a:pt x="2834587" y="1402370"/>
                  <a:pt x="1573382" y="1402370"/>
                </a:cubicBezTo>
                <a:cubicBezTo>
                  <a:pt x="1021605" y="1402370"/>
                  <a:pt x="515535" y="1598066"/>
                  <a:pt x="120792" y="1923837"/>
                </a:cubicBezTo>
                <a:lnTo>
                  <a:pt x="0" y="2033619"/>
                </a:lnTo>
                <a:lnTo>
                  <a:pt x="0" y="356445"/>
                </a:lnTo>
                <a:lnTo>
                  <a:pt x="138632" y="289663"/>
                </a:lnTo>
                <a:cubicBezTo>
                  <a:pt x="579617" y="103142"/>
                  <a:pt x="1064455" y="0"/>
                  <a:pt x="1573383" y="0"/>
                </a:cubicBezTo>
                <a:close/>
              </a:path>
            </a:pathLst>
          </a:custGeom>
          <a:solidFill>
            <a:schemeClr val="tx2">
              <a:alpha val="3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732F16-3B33-576F-6BE3-86DBAF70F269}"/>
              </a:ext>
            </a:extLst>
          </p:cNvPr>
          <p:cNvGrpSpPr/>
          <p:nvPr/>
        </p:nvGrpSpPr>
        <p:grpSpPr>
          <a:xfrm>
            <a:off x="594825" y="1485028"/>
            <a:ext cx="2842873" cy="2842873"/>
            <a:chOff x="11433228" y="97168"/>
            <a:chExt cx="674992" cy="674992"/>
          </a:xfrm>
        </p:grpSpPr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6594964C-D0CF-679C-BBD7-2D111FC95206}"/>
                </a:ext>
              </a:extLst>
            </p:cNvPr>
            <p:cNvSpPr/>
            <p:nvPr userDrawn="1"/>
          </p:nvSpPr>
          <p:spPr>
            <a:xfrm>
              <a:off x="11433228" y="97168"/>
              <a:ext cx="674992" cy="674992"/>
            </a:xfrm>
            <a:prstGeom prst="donut">
              <a:avLst>
                <a:gd name="adj" fmla="val 11237"/>
              </a:avLst>
            </a:prstGeom>
            <a:solidFill>
              <a:schemeClr val="tx1">
                <a:alpha val="3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CAC757-A945-DD68-E207-15B920841A24}"/>
                </a:ext>
              </a:extLst>
            </p:cNvPr>
            <p:cNvSpPr/>
            <p:nvPr userDrawn="1"/>
          </p:nvSpPr>
          <p:spPr>
            <a:xfrm>
              <a:off x="11551649" y="215589"/>
              <a:ext cx="438150" cy="438150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rtl="0"/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436FB5-2C7F-F6A9-F82B-C099CF37A03F}"/>
              </a:ext>
            </a:extLst>
          </p:cNvPr>
          <p:cNvCxnSpPr>
            <a:cxnSpLocks/>
          </p:cNvCxnSpPr>
          <p:nvPr/>
        </p:nvCxnSpPr>
        <p:spPr>
          <a:xfrm>
            <a:off x="4720682" y="2057400"/>
            <a:ext cx="0" cy="2270501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64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CCB0DA-F2A7-758A-D7DF-C512661A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E39A3266-9236-1319-35C8-60D987122CA8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F44ED240-C450-D6F5-10E5-C01455011B8D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FUTURE Work and recommendation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FC020E73-B785-44EB-9B77-266C8498D236}"/>
              </a:ext>
            </a:extLst>
          </p:cNvPr>
          <p:cNvSpPr/>
          <p:nvPr/>
        </p:nvSpPr>
        <p:spPr>
          <a:xfrm>
            <a:off x="6503816" y="1224560"/>
            <a:ext cx="2563984" cy="2603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28" y="0"/>
                </a:moveTo>
                <a:lnTo>
                  <a:pt x="4372" y="0"/>
                </a:lnTo>
                <a:cubicBezTo>
                  <a:pt x="1951" y="0"/>
                  <a:pt x="0" y="1951"/>
                  <a:pt x="0" y="4372"/>
                </a:cubicBezTo>
                <a:lnTo>
                  <a:pt x="0" y="17228"/>
                </a:lnTo>
                <a:cubicBezTo>
                  <a:pt x="0" y="19649"/>
                  <a:pt x="1951" y="21600"/>
                  <a:pt x="4372" y="21600"/>
                </a:cubicBezTo>
                <a:lnTo>
                  <a:pt x="17228" y="21600"/>
                </a:lnTo>
                <a:cubicBezTo>
                  <a:pt x="19649" y="21600"/>
                  <a:pt x="21600" y="19649"/>
                  <a:pt x="21600" y="17228"/>
                </a:cubicBezTo>
                <a:lnTo>
                  <a:pt x="21600" y="4372"/>
                </a:lnTo>
                <a:cubicBezTo>
                  <a:pt x="21600" y="1951"/>
                  <a:pt x="19649" y="0"/>
                  <a:pt x="17228" y="0"/>
                </a:cubicBezTo>
                <a:close/>
                <a:moveTo>
                  <a:pt x="20895" y="17228"/>
                </a:moveTo>
                <a:cubicBezTo>
                  <a:pt x="20895" y="19250"/>
                  <a:pt x="19250" y="20895"/>
                  <a:pt x="17228" y="20895"/>
                </a:cubicBezTo>
                <a:lnTo>
                  <a:pt x="4372" y="20895"/>
                </a:lnTo>
                <a:cubicBezTo>
                  <a:pt x="2350" y="20895"/>
                  <a:pt x="705" y="19250"/>
                  <a:pt x="705" y="17228"/>
                </a:cubicBezTo>
                <a:lnTo>
                  <a:pt x="705" y="4372"/>
                </a:lnTo>
                <a:cubicBezTo>
                  <a:pt x="705" y="2350"/>
                  <a:pt x="2350" y="705"/>
                  <a:pt x="4372" y="705"/>
                </a:cubicBezTo>
                <a:lnTo>
                  <a:pt x="17228" y="705"/>
                </a:lnTo>
                <a:cubicBezTo>
                  <a:pt x="19250" y="705"/>
                  <a:pt x="20895" y="2350"/>
                  <a:pt x="20895" y="4372"/>
                </a:cubicBezTo>
                <a:lnTo>
                  <a:pt x="20895" y="1722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miter lim="400000"/>
          </a:ln>
        </p:spPr>
        <p:txBody>
          <a:bodyPr lIns="28560" tIns="28560" rIns="28560" bIns="2856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499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9F964F97-35C1-4E23-887F-BE8F1E5249C0}"/>
              </a:ext>
            </a:extLst>
          </p:cNvPr>
          <p:cNvSpPr/>
          <p:nvPr/>
        </p:nvSpPr>
        <p:spPr>
          <a:xfrm>
            <a:off x="152400" y="1224561"/>
            <a:ext cx="2563984" cy="2666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7" h="21600" extrusionOk="0">
                <a:moveTo>
                  <a:pt x="12741" y="19901"/>
                </a:moveTo>
                <a:cubicBezTo>
                  <a:pt x="12398" y="19901"/>
                  <a:pt x="12101" y="20108"/>
                  <a:pt x="11987" y="20406"/>
                </a:cubicBezTo>
                <a:lnTo>
                  <a:pt x="4270" y="20406"/>
                </a:lnTo>
                <a:cubicBezTo>
                  <a:pt x="2306" y="20406"/>
                  <a:pt x="708" y="18800"/>
                  <a:pt x="708" y="16826"/>
                </a:cubicBezTo>
                <a:lnTo>
                  <a:pt x="708" y="4270"/>
                </a:lnTo>
                <a:cubicBezTo>
                  <a:pt x="708" y="2295"/>
                  <a:pt x="2306" y="689"/>
                  <a:pt x="4270" y="689"/>
                </a:cubicBezTo>
                <a:lnTo>
                  <a:pt x="16759" y="689"/>
                </a:lnTo>
                <a:cubicBezTo>
                  <a:pt x="18723" y="689"/>
                  <a:pt x="20321" y="2295"/>
                  <a:pt x="20321" y="4270"/>
                </a:cubicBezTo>
                <a:lnTo>
                  <a:pt x="20321" y="11179"/>
                </a:lnTo>
                <a:lnTo>
                  <a:pt x="20070" y="11179"/>
                </a:lnTo>
                <a:cubicBezTo>
                  <a:pt x="19842" y="11179"/>
                  <a:pt x="19728" y="11408"/>
                  <a:pt x="19819" y="11615"/>
                </a:cubicBezTo>
                <a:lnTo>
                  <a:pt x="20413" y="12671"/>
                </a:lnTo>
                <a:cubicBezTo>
                  <a:pt x="20527" y="12854"/>
                  <a:pt x="20801" y="12854"/>
                  <a:pt x="20892" y="12671"/>
                </a:cubicBezTo>
                <a:lnTo>
                  <a:pt x="21486" y="11615"/>
                </a:lnTo>
                <a:cubicBezTo>
                  <a:pt x="21600" y="11431"/>
                  <a:pt x="21463" y="11179"/>
                  <a:pt x="21235" y="11179"/>
                </a:cubicBezTo>
                <a:lnTo>
                  <a:pt x="20984" y="11179"/>
                </a:lnTo>
                <a:lnTo>
                  <a:pt x="20984" y="4270"/>
                </a:lnTo>
                <a:cubicBezTo>
                  <a:pt x="20984" y="1905"/>
                  <a:pt x="19088" y="0"/>
                  <a:pt x="16737" y="0"/>
                </a:cubicBezTo>
                <a:lnTo>
                  <a:pt x="4247" y="0"/>
                </a:lnTo>
                <a:cubicBezTo>
                  <a:pt x="1895" y="0"/>
                  <a:pt x="0" y="1905"/>
                  <a:pt x="0" y="4270"/>
                </a:cubicBezTo>
                <a:lnTo>
                  <a:pt x="0" y="16826"/>
                </a:lnTo>
                <a:cubicBezTo>
                  <a:pt x="0" y="19190"/>
                  <a:pt x="1895" y="21095"/>
                  <a:pt x="4247" y="21095"/>
                </a:cubicBezTo>
                <a:lnTo>
                  <a:pt x="11964" y="21095"/>
                </a:lnTo>
                <a:cubicBezTo>
                  <a:pt x="12101" y="21393"/>
                  <a:pt x="12375" y="21600"/>
                  <a:pt x="12718" y="21600"/>
                </a:cubicBezTo>
                <a:cubicBezTo>
                  <a:pt x="13175" y="21600"/>
                  <a:pt x="13563" y="21233"/>
                  <a:pt x="13563" y="20751"/>
                </a:cubicBezTo>
                <a:cubicBezTo>
                  <a:pt x="13563" y="20269"/>
                  <a:pt x="13197" y="19901"/>
                  <a:pt x="12741" y="1990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miter lim="400000"/>
          </a:ln>
        </p:spPr>
        <p:txBody>
          <a:bodyPr lIns="28560" tIns="28560" rIns="28560" bIns="2856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499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4B736007-4B17-46E2-96C2-8481BB681938}"/>
              </a:ext>
            </a:extLst>
          </p:cNvPr>
          <p:cNvSpPr/>
          <p:nvPr/>
        </p:nvSpPr>
        <p:spPr>
          <a:xfrm>
            <a:off x="3323998" y="1224562"/>
            <a:ext cx="2655732" cy="2666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7" h="21600" extrusionOk="0">
                <a:moveTo>
                  <a:pt x="12672" y="19901"/>
                </a:moveTo>
                <a:cubicBezTo>
                  <a:pt x="12330" y="19901"/>
                  <a:pt x="12033" y="20108"/>
                  <a:pt x="11919" y="20406"/>
                </a:cubicBezTo>
                <a:lnTo>
                  <a:pt x="4270" y="20406"/>
                </a:lnTo>
                <a:cubicBezTo>
                  <a:pt x="2306" y="20406"/>
                  <a:pt x="708" y="18800"/>
                  <a:pt x="708" y="16826"/>
                </a:cubicBezTo>
                <a:lnTo>
                  <a:pt x="708" y="4270"/>
                </a:lnTo>
                <a:cubicBezTo>
                  <a:pt x="708" y="2295"/>
                  <a:pt x="2306" y="689"/>
                  <a:pt x="4270" y="689"/>
                </a:cubicBezTo>
                <a:lnTo>
                  <a:pt x="16759" y="689"/>
                </a:lnTo>
                <a:cubicBezTo>
                  <a:pt x="18723" y="689"/>
                  <a:pt x="20321" y="2295"/>
                  <a:pt x="20321" y="4270"/>
                </a:cubicBezTo>
                <a:lnTo>
                  <a:pt x="20321" y="11179"/>
                </a:lnTo>
                <a:lnTo>
                  <a:pt x="20070" y="11179"/>
                </a:lnTo>
                <a:cubicBezTo>
                  <a:pt x="19842" y="11179"/>
                  <a:pt x="19728" y="11408"/>
                  <a:pt x="19819" y="11615"/>
                </a:cubicBezTo>
                <a:lnTo>
                  <a:pt x="20413" y="12671"/>
                </a:lnTo>
                <a:cubicBezTo>
                  <a:pt x="20527" y="12854"/>
                  <a:pt x="20801" y="12854"/>
                  <a:pt x="20892" y="12671"/>
                </a:cubicBezTo>
                <a:lnTo>
                  <a:pt x="21486" y="11615"/>
                </a:lnTo>
                <a:cubicBezTo>
                  <a:pt x="21600" y="11431"/>
                  <a:pt x="21463" y="11179"/>
                  <a:pt x="21235" y="11179"/>
                </a:cubicBezTo>
                <a:lnTo>
                  <a:pt x="20984" y="11179"/>
                </a:lnTo>
                <a:lnTo>
                  <a:pt x="20984" y="4270"/>
                </a:lnTo>
                <a:cubicBezTo>
                  <a:pt x="20984" y="1905"/>
                  <a:pt x="19088" y="0"/>
                  <a:pt x="16737" y="0"/>
                </a:cubicBezTo>
                <a:lnTo>
                  <a:pt x="4247" y="0"/>
                </a:lnTo>
                <a:cubicBezTo>
                  <a:pt x="1895" y="0"/>
                  <a:pt x="0" y="1905"/>
                  <a:pt x="0" y="4270"/>
                </a:cubicBezTo>
                <a:lnTo>
                  <a:pt x="0" y="16826"/>
                </a:lnTo>
                <a:cubicBezTo>
                  <a:pt x="0" y="19190"/>
                  <a:pt x="1895" y="21095"/>
                  <a:pt x="4247" y="21095"/>
                </a:cubicBezTo>
                <a:lnTo>
                  <a:pt x="11896" y="21095"/>
                </a:lnTo>
                <a:cubicBezTo>
                  <a:pt x="12033" y="21393"/>
                  <a:pt x="12307" y="21600"/>
                  <a:pt x="12650" y="21600"/>
                </a:cubicBezTo>
                <a:cubicBezTo>
                  <a:pt x="13106" y="21600"/>
                  <a:pt x="13494" y="21233"/>
                  <a:pt x="13494" y="20751"/>
                </a:cubicBezTo>
                <a:cubicBezTo>
                  <a:pt x="13494" y="20269"/>
                  <a:pt x="13152" y="19901"/>
                  <a:pt x="12672" y="1990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miter lim="400000"/>
          </a:ln>
        </p:spPr>
        <p:txBody>
          <a:bodyPr lIns="28560" tIns="28560" rIns="28560" bIns="2856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499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39416F6E-F3D5-4D89-95BE-75B689DB078A}"/>
              </a:ext>
            </a:extLst>
          </p:cNvPr>
          <p:cNvSpPr/>
          <p:nvPr/>
        </p:nvSpPr>
        <p:spPr>
          <a:xfrm>
            <a:off x="1771676" y="2667000"/>
            <a:ext cx="2453686" cy="281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20891" y="8608"/>
                </a:moveTo>
                <a:cubicBezTo>
                  <a:pt x="20777" y="8424"/>
                  <a:pt x="20503" y="8424"/>
                  <a:pt x="20411" y="8608"/>
                </a:cubicBezTo>
                <a:lnTo>
                  <a:pt x="19817" y="9664"/>
                </a:lnTo>
                <a:cubicBezTo>
                  <a:pt x="19703" y="9847"/>
                  <a:pt x="19840" y="10100"/>
                  <a:pt x="20069" y="10100"/>
                </a:cubicBezTo>
                <a:lnTo>
                  <a:pt x="20320" y="10100"/>
                </a:lnTo>
                <a:lnTo>
                  <a:pt x="20320" y="17331"/>
                </a:lnTo>
                <a:cubicBezTo>
                  <a:pt x="20320" y="19305"/>
                  <a:pt x="18720" y="20911"/>
                  <a:pt x="16754" y="20911"/>
                </a:cubicBezTo>
                <a:lnTo>
                  <a:pt x="4251" y="20911"/>
                </a:lnTo>
                <a:cubicBezTo>
                  <a:pt x="2286" y="20911"/>
                  <a:pt x="686" y="19305"/>
                  <a:pt x="686" y="17331"/>
                </a:cubicBezTo>
                <a:lnTo>
                  <a:pt x="686" y="4774"/>
                </a:lnTo>
                <a:cubicBezTo>
                  <a:pt x="686" y="2800"/>
                  <a:pt x="2286" y="1194"/>
                  <a:pt x="4251" y="1194"/>
                </a:cubicBezTo>
                <a:lnTo>
                  <a:pt x="12069" y="1194"/>
                </a:lnTo>
                <a:cubicBezTo>
                  <a:pt x="12206" y="1492"/>
                  <a:pt x="12480" y="1699"/>
                  <a:pt x="12823" y="1699"/>
                </a:cubicBezTo>
                <a:cubicBezTo>
                  <a:pt x="13280" y="1699"/>
                  <a:pt x="13669" y="1331"/>
                  <a:pt x="13669" y="849"/>
                </a:cubicBezTo>
                <a:cubicBezTo>
                  <a:pt x="13669" y="367"/>
                  <a:pt x="13303" y="0"/>
                  <a:pt x="12823" y="0"/>
                </a:cubicBezTo>
                <a:cubicBezTo>
                  <a:pt x="12480" y="0"/>
                  <a:pt x="12183" y="207"/>
                  <a:pt x="12069" y="505"/>
                </a:cubicBezTo>
                <a:lnTo>
                  <a:pt x="4251" y="505"/>
                </a:lnTo>
                <a:cubicBezTo>
                  <a:pt x="1897" y="505"/>
                  <a:pt x="0" y="2410"/>
                  <a:pt x="0" y="4774"/>
                </a:cubicBezTo>
                <a:lnTo>
                  <a:pt x="0" y="17331"/>
                </a:lnTo>
                <a:cubicBezTo>
                  <a:pt x="0" y="19695"/>
                  <a:pt x="1897" y="21600"/>
                  <a:pt x="4251" y="21600"/>
                </a:cubicBezTo>
                <a:lnTo>
                  <a:pt x="16754" y="21600"/>
                </a:lnTo>
                <a:cubicBezTo>
                  <a:pt x="19109" y="21600"/>
                  <a:pt x="21006" y="19695"/>
                  <a:pt x="21006" y="17331"/>
                </a:cubicBezTo>
                <a:lnTo>
                  <a:pt x="21006" y="10077"/>
                </a:lnTo>
                <a:lnTo>
                  <a:pt x="21257" y="10077"/>
                </a:lnTo>
                <a:cubicBezTo>
                  <a:pt x="21486" y="10077"/>
                  <a:pt x="21600" y="9847"/>
                  <a:pt x="21509" y="9641"/>
                </a:cubicBezTo>
                <a:lnTo>
                  <a:pt x="20891" y="860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miter lim="400000"/>
          </a:ln>
        </p:spPr>
        <p:txBody>
          <a:bodyPr lIns="28560" tIns="28560" rIns="28560" bIns="2856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499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40EFBACD-02EA-466F-BD97-75F547FDD997}"/>
              </a:ext>
            </a:extLst>
          </p:cNvPr>
          <p:cNvSpPr/>
          <p:nvPr/>
        </p:nvSpPr>
        <p:spPr>
          <a:xfrm>
            <a:off x="5010233" y="2743201"/>
            <a:ext cx="2422186" cy="2819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20891" y="8608"/>
                </a:moveTo>
                <a:cubicBezTo>
                  <a:pt x="20777" y="8424"/>
                  <a:pt x="20503" y="8424"/>
                  <a:pt x="20411" y="8608"/>
                </a:cubicBezTo>
                <a:lnTo>
                  <a:pt x="19817" y="9664"/>
                </a:lnTo>
                <a:cubicBezTo>
                  <a:pt x="19703" y="9847"/>
                  <a:pt x="19840" y="10100"/>
                  <a:pt x="20069" y="10100"/>
                </a:cubicBezTo>
                <a:lnTo>
                  <a:pt x="20320" y="10100"/>
                </a:lnTo>
                <a:lnTo>
                  <a:pt x="20320" y="17331"/>
                </a:lnTo>
                <a:cubicBezTo>
                  <a:pt x="20320" y="19305"/>
                  <a:pt x="18720" y="20911"/>
                  <a:pt x="16754" y="20911"/>
                </a:cubicBezTo>
                <a:lnTo>
                  <a:pt x="4251" y="20911"/>
                </a:lnTo>
                <a:cubicBezTo>
                  <a:pt x="2286" y="20911"/>
                  <a:pt x="686" y="19305"/>
                  <a:pt x="686" y="17331"/>
                </a:cubicBezTo>
                <a:lnTo>
                  <a:pt x="686" y="4774"/>
                </a:lnTo>
                <a:cubicBezTo>
                  <a:pt x="686" y="2800"/>
                  <a:pt x="2286" y="1194"/>
                  <a:pt x="4251" y="1194"/>
                </a:cubicBezTo>
                <a:lnTo>
                  <a:pt x="11680" y="1194"/>
                </a:lnTo>
                <a:cubicBezTo>
                  <a:pt x="11817" y="1492"/>
                  <a:pt x="12091" y="1699"/>
                  <a:pt x="12434" y="1699"/>
                </a:cubicBezTo>
                <a:cubicBezTo>
                  <a:pt x="12891" y="1699"/>
                  <a:pt x="13280" y="1331"/>
                  <a:pt x="13280" y="849"/>
                </a:cubicBezTo>
                <a:cubicBezTo>
                  <a:pt x="13280" y="367"/>
                  <a:pt x="12914" y="0"/>
                  <a:pt x="12434" y="0"/>
                </a:cubicBezTo>
                <a:cubicBezTo>
                  <a:pt x="12091" y="0"/>
                  <a:pt x="11794" y="207"/>
                  <a:pt x="11680" y="505"/>
                </a:cubicBezTo>
                <a:lnTo>
                  <a:pt x="4251" y="505"/>
                </a:lnTo>
                <a:cubicBezTo>
                  <a:pt x="1897" y="505"/>
                  <a:pt x="0" y="2410"/>
                  <a:pt x="0" y="4774"/>
                </a:cubicBezTo>
                <a:lnTo>
                  <a:pt x="0" y="17331"/>
                </a:lnTo>
                <a:cubicBezTo>
                  <a:pt x="0" y="19695"/>
                  <a:pt x="1897" y="21600"/>
                  <a:pt x="4251" y="21600"/>
                </a:cubicBezTo>
                <a:lnTo>
                  <a:pt x="16754" y="21600"/>
                </a:lnTo>
                <a:cubicBezTo>
                  <a:pt x="19109" y="21600"/>
                  <a:pt x="21006" y="19695"/>
                  <a:pt x="21006" y="17331"/>
                </a:cubicBezTo>
                <a:lnTo>
                  <a:pt x="21006" y="10077"/>
                </a:lnTo>
                <a:lnTo>
                  <a:pt x="21257" y="10077"/>
                </a:lnTo>
                <a:cubicBezTo>
                  <a:pt x="21486" y="10077"/>
                  <a:pt x="21600" y="9847"/>
                  <a:pt x="21509" y="9641"/>
                </a:cubicBezTo>
                <a:lnTo>
                  <a:pt x="20891" y="860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miter lim="400000"/>
          </a:ln>
        </p:spPr>
        <p:txBody>
          <a:bodyPr lIns="28560" tIns="28560" rIns="28560" bIns="2856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499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82B4BE-CF13-4C14-9B04-F9833E389834}"/>
              </a:ext>
            </a:extLst>
          </p:cNvPr>
          <p:cNvSpPr txBox="1"/>
          <p:nvPr/>
        </p:nvSpPr>
        <p:spPr>
          <a:xfrm>
            <a:off x="383974" y="1395852"/>
            <a:ext cx="2041362" cy="24622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IN" sz="1000" b="1" noProof="1"/>
              <a:t>Advanced Predictive Modeling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DEEE72-8797-44A1-A52B-3500FE68BFA4}"/>
              </a:ext>
            </a:extLst>
          </p:cNvPr>
          <p:cNvSpPr txBox="1"/>
          <p:nvPr/>
        </p:nvSpPr>
        <p:spPr>
          <a:xfrm>
            <a:off x="304800" y="1642408"/>
            <a:ext cx="1968136" cy="147732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IN" sz="900" b="1" u="sng" noProof="1"/>
              <a:t>Future Work: </a:t>
            </a:r>
          </a:p>
          <a:p>
            <a:r>
              <a:rPr lang="en-IN" sz="900" noProof="1"/>
              <a:t>Develop sophisticated models (e.g., Random Forest, Neural Networks) to enhance predictions.</a:t>
            </a:r>
          </a:p>
          <a:p>
            <a:endParaRPr lang="en-IN" sz="900" noProof="1"/>
          </a:p>
          <a:p>
            <a:r>
              <a:rPr lang="en-IN" sz="900" b="1" u="sng" noProof="1"/>
              <a:t>Recommendation:</a:t>
            </a:r>
          </a:p>
          <a:p>
            <a:r>
              <a:rPr lang="en-IN" sz="900" noProof="1"/>
              <a:t>Incorporate external data (local events, weather) for better accuracy in occupancy forecasting.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6F54C-177A-7077-2FD5-01C97C1DC8A5}"/>
              </a:ext>
            </a:extLst>
          </p:cNvPr>
          <p:cNvSpPr txBox="1"/>
          <p:nvPr/>
        </p:nvSpPr>
        <p:spPr>
          <a:xfrm>
            <a:off x="1905945" y="3028890"/>
            <a:ext cx="1334525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IN" sz="1000" b="1" noProof="1"/>
              <a:t>Sentiment Analysis of Reviews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C64B8-021A-40EA-BDFF-00A573285EDF}"/>
              </a:ext>
            </a:extLst>
          </p:cNvPr>
          <p:cNvSpPr txBox="1"/>
          <p:nvPr/>
        </p:nvSpPr>
        <p:spPr>
          <a:xfrm>
            <a:off x="1918064" y="3475672"/>
            <a:ext cx="1968136" cy="147732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IN" sz="900" b="1" u="sng" noProof="1"/>
              <a:t>Future Work: </a:t>
            </a:r>
          </a:p>
          <a:p>
            <a:r>
              <a:rPr lang="en-IN" sz="900" dirty="0"/>
              <a:t>Implement advanced NLP techniques to identify trends in guest sentiment and review themes.</a:t>
            </a:r>
          </a:p>
          <a:p>
            <a:endParaRPr lang="en-IN" sz="900" noProof="1"/>
          </a:p>
          <a:p>
            <a:r>
              <a:rPr lang="en-IN" sz="900" b="1" u="sng" noProof="1"/>
              <a:t>Recommendation:</a:t>
            </a:r>
          </a:p>
          <a:p>
            <a:r>
              <a:rPr lang="en-IN" sz="900" noProof="1"/>
              <a:t> Improve guest satisfaction by addressing common concerns (cleanliness, communication).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3B5CC-0E8C-3E84-1F62-14BFE605F2D3}"/>
              </a:ext>
            </a:extLst>
          </p:cNvPr>
          <p:cNvSpPr txBox="1"/>
          <p:nvPr/>
        </p:nvSpPr>
        <p:spPr>
          <a:xfrm>
            <a:off x="3660574" y="1447800"/>
            <a:ext cx="2041362" cy="24622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IN" sz="1000" b="1" noProof="1"/>
              <a:t>Dynamic Pricing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BB444-4B8B-37C0-3607-7B98B977D3D2}"/>
              </a:ext>
            </a:extLst>
          </p:cNvPr>
          <p:cNvSpPr txBox="1"/>
          <p:nvPr/>
        </p:nvSpPr>
        <p:spPr>
          <a:xfrm>
            <a:off x="3581400" y="1694356"/>
            <a:ext cx="1968136" cy="133882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IN" sz="900" b="1" u="sng" noProof="1"/>
              <a:t>Future Work: </a:t>
            </a:r>
          </a:p>
          <a:p>
            <a:r>
              <a:rPr lang="en-IN" sz="900" dirty="0"/>
              <a:t>Create real-time pricing algorithms using market demand, competitor pricing, and events.</a:t>
            </a:r>
          </a:p>
          <a:p>
            <a:endParaRPr lang="en-IN" sz="900" noProof="1"/>
          </a:p>
          <a:p>
            <a:r>
              <a:rPr lang="en-IN" sz="900" b="1" u="sng" noProof="1"/>
              <a:t>Recommendation:</a:t>
            </a:r>
          </a:p>
          <a:p>
            <a:r>
              <a:rPr lang="en-IN" sz="900" noProof="1"/>
              <a:t>Adopt dynamic pricing tools to maximize revenue and stay competitive in the market.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6C88C-9A63-3B4A-FED1-1D71278942DD}"/>
              </a:ext>
            </a:extLst>
          </p:cNvPr>
          <p:cNvSpPr txBox="1"/>
          <p:nvPr/>
        </p:nvSpPr>
        <p:spPr>
          <a:xfrm>
            <a:off x="5105400" y="3335179"/>
            <a:ext cx="1334525" cy="24622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IN" sz="1000" b="1" noProof="1"/>
              <a:t>Geospatial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1FE4B-6C66-B880-0273-76EB98767488}"/>
              </a:ext>
            </a:extLst>
          </p:cNvPr>
          <p:cNvSpPr txBox="1"/>
          <p:nvPr/>
        </p:nvSpPr>
        <p:spPr>
          <a:xfrm>
            <a:off x="5117519" y="3628072"/>
            <a:ext cx="1968136" cy="133882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IN" sz="900" b="1" u="sng" noProof="1"/>
              <a:t>Future Work: </a:t>
            </a:r>
          </a:p>
          <a:p>
            <a:r>
              <a:rPr lang="en-IN" sz="900" dirty="0"/>
              <a:t>Conduct geospatial analysis to uncover location-based trends and growth opportunities.</a:t>
            </a:r>
          </a:p>
          <a:p>
            <a:endParaRPr lang="en-IN" sz="900" noProof="1"/>
          </a:p>
          <a:p>
            <a:r>
              <a:rPr lang="en-IN" sz="900" b="1" u="sng" noProof="1"/>
              <a:t>Recommendation:</a:t>
            </a:r>
          </a:p>
          <a:p>
            <a:r>
              <a:rPr lang="en-IN" sz="900" noProof="1"/>
              <a:t>Focus on high-demand neighborhoods for strategic property investments.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0D37A1-E72D-694C-5CD4-AE1FB7B31FAD}"/>
              </a:ext>
            </a:extLst>
          </p:cNvPr>
          <p:cNvSpPr txBox="1"/>
          <p:nvPr/>
        </p:nvSpPr>
        <p:spPr>
          <a:xfrm>
            <a:off x="6784774" y="1600200"/>
            <a:ext cx="2041362" cy="24622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IN" sz="1000" b="1" noProof="1"/>
              <a:t>Longitudinal Studies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CF199-B9FF-3CC6-B0DB-895B95B7A658}"/>
              </a:ext>
            </a:extLst>
          </p:cNvPr>
          <p:cNvSpPr txBox="1"/>
          <p:nvPr/>
        </p:nvSpPr>
        <p:spPr>
          <a:xfrm>
            <a:off x="6705600" y="1846756"/>
            <a:ext cx="1968136" cy="133882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IN" sz="900" b="1" u="sng" noProof="1"/>
              <a:t>Future Work: </a:t>
            </a:r>
          </a:p>
          <a:p>
            <a:r>
              <a:rPr lang="en-IN" sz="900" dirty="0"/>
              <a:t> </a:t>
            </a:r>
            <a:r>
              <a:rPr lang="en-IN" sz="900" dirty="0" err="1"/>
              <a:t>Analyze</a:t>
            </a:r>
            <a:r>
              <a:rPr lang="en-IN" sz="900" dirty="0"/>
              <a:t> market trends over time and the impact of external factors like economic downturns.</a:t>
            </a:r>
          </a:p>
          <a:p>
            <a:endParaRPr lang="en-IN" sz="900" noProof="1"/>
          </a:p>
          <a:p>
            <a:r>
              <a:rPr lang="en-IN" sz="900" b="1" u="sng" noProof="1"/>
              <a:t>Recommendation:</a:t>
            </a:r>
          </a:p>
          <a:p>
            <a:r>
              <a:rPr lang="en-IN" sz="900" noProof="1"/>
              <a:t> Use analytics tools to monitor key performance metrics and adjust strategies accordingly.</a:t>
            </a:r>
          </a:p>
        </p:txBody>
      </p:sp>
    </p:spTree>
    <p:extLst>
      <p:ext uri="{BB962C8B-B14F-4D97-AF65-F5344CB8AC3E}">
        <p14:creationId xmlns:p14="http://schemas.microsoft.com/office/powerpoint/2010/main" val="343596797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B7164B4-4B97-EC91-B8D3-A1A58C181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D7B5333B-DEDE-4D89-8E0E-45AB391F0732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802642B3-3DFE-327F-6DD0-C5AFF9D1CF86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Conclusion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1B9812-9C63-6078-957C-A9232062EF76}"/>
              </a:ext>
            </a:extLst>
          </p:cNvPr>
          <p:cNvSpPr txBox="1"/>
          <p:nvPr/>
        </p:nvSpPr>
        <p:spPr>
          <a:xfrm>
            <a:off x="66085" y="876333"/>
            <a:ext cx="2524715" cy="1257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b="1" u="sng" dirty="0">
                <a:latin typeface="EYInterstate" panose="02000503020000020004" pitchFamily="2" charset="0"/>
              </a:rPr>
              <a:t>Dynamic Pricing Optimization:</a:t>
            </a:r>
          </a:p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dirty="0">
                <a:latin typeface="EYInterstate Light" panose="02000506000000020004" pitchFamily="2" charset="0"/>
              </a:rPr>
              <a:t>Data-driven pricing models have shown a significant correlation between pricing and occupancy rates. By analysing market demand and competitor pricing, hosts can optimize prices and improve occupancy by up to 15-20%.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E5E1F9-6558-37FE-4ED5-344395108947}"/>
              </a:ext>
            </a:extLst>
          </p:cNvPr>
          <p:cNvSpPr txBox="1"/>
          <p:nvPr/>
        </p:nvSpPr>
        <p:spPr>
          <a:xfrm>
            <a:off x="66085" y="2647090"/>
            <a:ext cx="2038965" cy="1409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b="1" u="sng" dirty="0">
                <a:latin typeface="EYInterstate" panose="02000503020000020004" pitchFamily="2" charset="0"/>
              </a:rPr>
              <a:t>Guest Sentiment Analysis:</a:t>
            </a:r>
          </a:p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dirty="0">
                <a:latin typeface="EYInterstate Light" panose="02000506000000020004" pitchFamily="2" charset="0"/>
              </a:rPr>
              <a:t>Sentiment analysis of reviews reveals that listings with positive sentiment scores have 30% higher occupancy rates. Hosts can leverage NLP techniques to identify and address common guest concerns to improve ratings.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E32B59-C4B5-E06F-EAF7-008A11CBCA5B}"/>
              </a:ext>
            </a:extLst>
          </p:cNvPr>
          <p:cNvSpPr txBox="1"/>
          <p:nvPr/>
        </p:nvSpPr>
        <p:spPr>
          <a:xfrm>
            <a:off x="55064" y="4343400"/>
            <a:ext cx="2061200" cy="1257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b="1" u="sng" dirty="0">
                <a:latin typeface="EYInterstate" panose="02000503020000020004" pitchFamily="2" charset="0"/>
              </a:rPr>
              <a:t>Room Type Analysis &amp; Segmentation:</a:t>
            </a:r>
          </a:p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dirty="0">
                <a:latin typeface="EYInterstate Light" panose="02000506000000020004" pitchFamily="2" charset="0"/>
              </a:rPr>
              <a:t>Data shows that entire homes have occupancy rates 25-30% higher compared to private or shared rooms, making them a preferred choice for families and larger groups.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833F50-8761-4893-3528-19D9262CC790}"/>
              </a:ext>
            </a:extLst>
          </p:cNvPr>
          <p:cNvSpPr txBox="1"/>
          <p:nvPr/>
        </p:nvSpPr>
        <p:spPr>
          <a:xfrm>
            <a:off x="7138216" y="952583"/>
            <a:ext cx="2005784" cy="1409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b="1" u="sng" dirty="0">
                <a:latin typeface="EYInterstate" panose="02000503020000020004" pitchFamily="2" charset="0"/>
              </a:rPr>
              <a:t>Geospatial Data for Location Strategy:</a:t>
            </a:r>
          </a:p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dirty="0">
                <a:latin typeface="EYInterstate Light" panose="02000506000000020004" pitchFamily="2" charset="0"/>
              </a:rPr>
              <a:t>Geospatial analysis indicates that certain neighbourhoods see up to 40% higher demand for rentals, highlighting the value of location-based insights for hosts looking to invest in emerging areas.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84E4A8-810C-27EB-8ADF-8D3EB1433FC1}"/>
              </a:ext>
            </a:extLst>
          </p:cNvPr>
          <p:cNvSpPr txBox="1"/>
          <p:nvPr/>
        </p:nvSpPr>
        <p:spPr>
          <a:xfrm>
            <a:off x="7153103" y="2819400"/>
            <a:ext cx="2001012" cy="1409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b="1" u="sng" dirty="0">
                <a:latin typeface="EYInterstate" panose="02000503020000020004" pitchFamily="2" charset="0"/>
              </a:rPr>
              <a:t>Predictive Analytics for Occupancy Forecasting:</a:t>
            </a:r>
          </a:p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dirty="0">
                <a:latin typeface="EYInterstate Light" panose="02000506000000020004" pitchFamily="2" charset="0"/>
              </a:rPr>
              <a:t>Predictive models, utilizing features like price, review scores, and room type, can forecast occupancy rates with an accuracy of over 85%, enabling better planning and revenue predictions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2DB1C-E216-F247-A971-8579191F4BCC}"/>
              </a:ext>
            </a:extLst>
          </p:cNvPr>
          <p:cNvSpPr txBox="1"/>
          <p:nvPr/>
        </p:nvSpPr>
        <p:spPr>
          <a:xfrm>
            <a:off x="7138216" y="4614276"/>
            <a:ext cx="2061200" cy="1409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b="1" u="sng" dirty="0">
                <a:latin typeface="EYInterstate" panose="02000503020000020004" pitchFamily="2" charset="0"/>
              </a:rPr>
              <a:t>Continuous Data Monitoring &amp; Real-Time Adjustments:</a:t>
            </a:r>
          </a:p>
          <a:p>
            <a:pPr marL="4760" lvl="3" defTabSz="995012" eaLnBrk="1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tabLst>
                <a:tab pos="1613918" algn="l"/>
                <a:tab pos="3227837" algn="l"/>
                <a:tab pos="4664017" algn="r"/>
              </a:tabLst>
              <a:defRPr/>
            </a:pPr>
            <a:r>
              <a:rPr lang="en-IN" sz="1100" dirty="0">
                <a:latin typeface="EYInterstate Light" panose="02000506000000020004" pitchFamily="2" charset="0"/>
              </a:rPr>
              <a:t>Hosts using real-time analytics dashboards experience a 20-25% improvement in performance metrics, allowing for rapid adjustments to pricing and availability, driving increased bookings.</a:t>
            </a:r>
          </a:p>
        </p:txBody>
      </p: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1098ABA6-E22E-C17A-22AF-2953793B2BD8}"/>
              </a:ext>
            </a:extLst>
          </p:cNvPr>
          <p:cNvGrpSpPr/>
          <p:nvPr/>
        </p:nvGrpSpPr>
        <p:grpSpPr>
          <a:xfrm>
            <a:off x="1953643" y="1819060"/>
            <a:ext cx="5236714" cy="3514940"/>
            <a:chOff x="3290371" y="2374374"/>
            <a:chExt cx="5236714" cy="35149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B096F4-54C5-7EBD-EEE5-292D28A5CE26}"/>
                </a:ext>
              </a:extLst>
            </p:cNvPr>
            <p:cNvSpPr/>
            <p:nvPr/>
          </p:nvSpPr>
          <p:spPr>
            <a:xfrm>
              <a:off x="4129107" y="4155279"/>
              <a:ext cx="1003541" cy="7965"/>
            </a:xfrm>
            <a:custGeom>
              <a:avLst/>
              <a:gdLst>
                <a:gd name="connsiteX0" fmla="*/ 0 w 1481026"/>
                <a:gd name="connsiteY0" fmla="*/ 0 h 0"/>
                <a:gd name="connsiteX1" fmla="*/ 1488902 w 148102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026">
                  <a:moveTo>
                    <a:pt x="0" y="0"/>
                  </a:moveTo>
                  <a:lnTo>
                    <a:pt x="1488902" y="0"/>
                  </a:lnTo>
                </a:path>
              </a:pathLst>
            </a:custGeom>
            <a:ln w="17622" cap="rnd">
              <a:solidFill>
                <a:sysClr val="windowText" lastClr="000000">
                  <a:lumMod val="95000"/>
                  <a:lumOff val="5000"/>
                </a:sysClr>
              </a:solidFill>
              <a:prstDash val="sysDash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21CB6A4-2810-89A7-CB29-09A780EF57D6}"/>
                </a:ext>
              </a:extLst>
            </p:cNvPr>
            <p:cNvSpPr/>
            <p:nvPr/>
          </p:nvSpPr>
          <p:spPr>
            <a:xfrm>
              <a:off x="4129107" y="2952704"/>
              <a:ext cx="1003541" cy="844248"/>
            </a:xfrm>
            <a:custGeom>
              <a:avLst/>
              <a:gdLst>
                <a:gd name="connsiteX0" fmla="*/ 0 w 1481026"/>
                <a:gd name="connsiteY0" fmla="*/ 0 h 1245942"/>
                <a:gd name="connsiteX1" fmla="*/ 305609 w 1481026"/>
                <a:gd name="connsiteY1" fmla="*/ 0 h 1245942"/>
                <a:gd name="connsiteX2" fmla="*/ 564200 w 1481026"/>
                <a:gd name="connsiteY2" fmla="*/ 258592 h 1245942"/>
                <a:gd name="connsiteX3" fmla="*/ 564200 w 1481026"/>
                <a:gd name="connsiteY3" fmla="*/ 994403 h 1245942"/>
                <a:gd name="connsiteX4" fmla="*/ 822792 w 1481026"/>
                <a:gd name="connsiteY4" fmla="*/ 1252995 h 1245942"/>
                <a:gd name="connsiteX5" fmla="*/ 1488901 w 1481026"/>
                <a:gd name="connsiteY5" fmla="*/ 1252995 h 124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1026" h="1245942">
                  <a:moveTo>
                    <a:pt x="0" y="0"/>
                  </a:moveTo>
                  <a:lnTo>
                    <a:pt x="305609" y="0"/>
                  </a:lnTo>
                  <a:cubicBezTo>
                    <a:pt x="448422" y="0"/>
                    <a:pt x="564200" y="115775"/>
                    <a:pt x="564200" y="258592"/>
                  </a:cubicBezTo>
                  <a:lnTo>
                    <a:pt x="564200" y="994403"/>
                  </a:lnTo>
                  <a:cubicBezTo>
                    <a:pt x="564200" y="1137216"/>
                    <a:pt x="679979" y="1252995"/>
                    <a:pt x="822792" y="1252995"/>
                  </a:cubicBezTo>
                  <a:lnTo>
                    <a:pt x="1488901" y="1252995"/>
                  </a:lnTo>
                </a:path>
              </a:pathLst>
            </a:custGeom>
            <a:noFill/>
            <a:ln w="17622" cap="rnd">
              <a:solidFill>
                <a:sysClr val="windowText" lastClr="000000">
                  <a:lumMod val="95000"/>
                  <a:lumOff val="5000"/>
                </a:sysClr>
              </a:solidFill>
              <a:prstDash val="sysDash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CECE817-F465-84A8-611F-35FBCF405A2A}"/>
                </a:ext>
              </a:extLst>
            </p:cNvPr>
            <p:cNvSpPr/>
            <p:nvPr/>
          </p:nvSpPr>
          <p:spPr>
            <a:xfrm>
              <a:off x="4129107" y="4479279"/>
              <a:ext cx="1003541" cy="844248"/>
            </a:xfrm>
            <a:custGeom>
              <a:avLst/>
              <a:gdLst>
                <a:gd name="connsiteX0" fmla="*/ 0 w 1481026"/>
                <a:gd name="connsiteY0" fmla="*/ 1253113 h 1245942"/>
                <a:gd name="connsiteX1" fmla="*/ 305609 w 1481026"/>
                <a:gd name="connsiteY1" fmla="*/ 1253113 h 1245942"/>
                <a:gd name="connsiteX2" fmla="*/ 564200 w 1481026"/>
                <a:gd name="connsiteY2" fmla="*/ 994521 h 1245942"/>
                <a:gd name="connsiteX3" fmla="*/ 564200 w 1481026"/>
                <a:gd name="connsiteY3" fmla="*/ 258592 h 1245942"/>
                <a:gd name="connsiteX4" fmla="*/ 822792 w 1481026"/>
                <a:gd name="connsiteY4" fmla="*/ 0 h 1245942"/>
                <a:gd name="connsiteX5" fmla="*/ 1488901 w 1481026"/>
                <a:gd name="connsiteY5" fmla="*/ 0 h 124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1026" h="1245942">
                  <a:moveTo>
                    <a:pt x="0" y="1253113"/>
                  </a:moveTo>
                  <a:lnTo>
                    <a:pt x="305609" y="1253113"/>
                  </a:lnTo>
                  <a:cubicBezTo>
                    <a:pt x="448422" y="1253113"/>
                    <a:pt x="564200" y="1137334"/>
                    <a:pt x="564200" y="994521"/>
                  </a:cubicBezTo>
                  <a:lnTo>
                    <a:pt x="564200" y="258592"/>
                  </a:lnTo>
                  <a:cubicBezTo>
                    <a:pt x="564200" y="115779"/>
                    <a:pt x="679979" y="0"/>
                    <a:pt x="822792" y="0"/>
                  </a:cubicBezTo>
                  <a:lnTo>
                    <a:pt x="1488901" y="0"/>
                  </a:lnTo>
                </a:path>
              </a:pathLst>
            </a:custGeom>
            <a:noFill/>
            <a:ln w="17622" cap="rnd">
              <a:solidFill>
                <a:sysClr val="windowText" lastClr="000000">
                  <a:lumMod val="95000"/>
                  <a:lumOff val="5000"/>
                </a:sysClr>
              </a:solidFill>
              <a:prstDash val="sysDash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153BBEC-1C8D-85B2-18A8-0FED1A83DD6D}"/>
                </a:ext>
              </a:extLst>
            </p:cNvPr>
            <p:cNvSpPr/>
            <p:nvPr/>
          </p:nvSpPr>
          <p:spPr>
            <a:xfrm>
              <a:off x="6781719" y="4155279"/>
              <a:ext cx="1003541" cy="7965"/>
            </a:xfrm>
            <a:custGeom>
              <a:avLst/>
              <a:gdLst>
                <a:gd name="connsiteX0" fmla="*/ 1488901 w 1481026"/>
                <a:gd name="connsiteY0" fmla="*/ 0 h 0"/>
                <a:gd name="connsiteX1" fmla="*/ 0 w 148102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026">
                  <a:moveTo>
                    <a:pt x="1488901" y="0"/>
                  </a:moveTo>
                  <a:lnTo>
                    <a:pt x="0" y="0"/>
                  </a:lnTo>
                </a:path>
              </a:pathLst>
            </a:custGeom>
            <a:ln w="17622" cap="rnd">
              <a:solidFill>
                <a:sysClr val="windowText" lastClr="000000">
                  <a:lumMod val="95000"/>
                  <a:lumOff val="5000"/>
                </a:sysClr>
              </a:solidFill>
              <a:prstDash val="sysDash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501710-7C3F-2502-3D26-D9DDB8EECBA8}"/>
                </a:ext>
              </a:extLst>
            </p:cNvPr>
            <p:cNvSpPr/>
            <p:nvPr/>
          </p:nvSpPr>
          <p:spPr>
            <a:xfrm>
              <a:off x="6781799" y="2952704"/>
              <a:ext cx="1003541" cy="844248"/>
            </a:xfrm>
            <a:custGeom>
              <a:avLst/>
              <a:gdLst>
                <a:gd name="connsiteX0" fmla="*/ 1488784 w 1481026"/>
                <a:gd name="connsiteY0" fmla="*/ 0 h 1245942"/>
                <a:gd name="connsiteX1" fmla="*/ 1183175 w 1481026"/>
                <a:gd name="connsiteY1" fmla="*/ 0 h 1245942"/>
                <a:gd name="connsiteX2" fmla="*/ 924583 w 1481026"/>
                <a:gd name="connsiteY2" fmla="*/ 258592 h 1245942"/>
                <a:gd name="connsiteX3" fmla="*/ 924583 w 1481026"/>
                <a:gd name="connsiteY3" fmla="*/ 994403 h 1245942"/>
                <a:gd name="connsiteX4" fmla="*/ 665991 w 1481026"/>
                <a:gd name="connsiteY4" fmla="*/ 1252995 h 1245942"/>
                <a:gd name="connsiteX5" fmla="*/ 0 w 1481026"/>
                <a:gd name="connsiteY5" fmla="*/ 1252995 h 124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1026" h="1245942">
                  <a:moveTo>
                    <a:pt x="1488784" y="0"/>
                  </a:moveTo>
                  <a:lnTo>
                    <a:pt x="1183175" y="0"/>
                  </a:lnTo>
                  <a:cubicBezTo>
                    <a:pt x="1040362" y="0"/>
                    <a:pt x="924583" y="115775"/>
                    <a:pt x="924583" y="258592"/>
                  </a:cubicBezTo>
                  <a:lnTo>
                    <a:pt x="924583" y="994403"/>
                  </a:lnTo>
                  <a:cubicBezTo>
                    <a:pt x="924583" y="1137216"/>
                    <a:pt x="808805" y="1252995"/>
                    <a:pt x="665991" y="1252995"/>
                  </a:cubicBezTo>
                  <a:lnTo>
                    <a:pt x="0" y="1252995"/>
                  </a:lnTo>
                </a:path>
              </a:pathLst>
            </a:custGeom>
            <a:noFill/>
            <a:ln w="17622" cap="rnd">
              <a:solidFill>
                <a:sysClr val="windowText" lastClr="000000">
                  <a:lumMod val="95000"/>
                  <a:lumOff val="5000"/>
                </a:sysClr>
              </a:solidFill>
              <a:prstDash val="sysDash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5615FA5-5852-11FC-FC88-CA3277947D1C}"/>
                </a:ext>
              </a:extLst>
            </p:cNvPr>
            <p:cNvSpPr/>
            <p:nvPr/>
          </p:nvSpPr>
          <p:spPr>
            <a:xfrm>
              <a:off x="6781799" y="4479279"/>
              <a:ext cx="1003541" cy="844248"/>
            </a:xfrm>
            <a:custGeom>
              <a:avLst/>
              <a:gdLst>
                <a:gd name="connsiteX0" fmla="*/ 1488784 w 1481026"/>
                <a:gd name="connsiteY0" fmla="*/ 1253113 h 1245942"/>
                <a:gd name="connsiteX1" fmla="*/ 1183175 w 1481026"/>
                <a:gd name="connsiteY1" fmla="*/ 1253113 h 1245942"/>
                <a:gd name="connsiteX2" fmla="*/ 924583 w 1481026"/>
                <a:gd name="connsiteY2" fmla="*/ 994521 h 1245942"/>
                <a:gd name="connsiteX3" fmla="*/ 924583 w 1481026"/>
                <a:gd name="connsiteY3" fmla="*/ 258592 h 1245942"/>
                <a:gd name="connsiteX4" fmla="*/ 665991 w 1481026"/>
                <a:gd name="connsiteY4" fmla="*/ 0 h 1245942"/>
                <a:gd name="connsiteX5" fmla="*/ 0 w 1481026"/>
                <a:gd name="connsiteY5" fmla="*/ 0 h 124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1026" h="1245942">
                  <a:moveTo>
                    <a:pt x="1488784" y="1253113"/>
                  </a:moveTo>
                  <a:lnTo>
                    <a:pt x="1183175" y="1253113"/>
                  </a:lnTo>
                  <a:cubicBezTo>
                    <a:pt x="1040362" y="1253113"/>
                    <a:pt x="924583" y="1137334"/>
                    <a:pt x="924583" y="994521"/>
                  </a:cubicBezTo>
                  <a:lnTo>
                    <a:pt x="924583" y="258592"/>
                  </a:lnTo>
                  <a:cubicBezTo>
                    <a:pt x="924583" y="115779"/>
                    <a:pt x="808805" y="0"/>
                    <a:pt x="665991" y="0"/>
                  </a:cubicBezTo>
                  <a:lnTo>
                    <a:pt x="0" y="0"/>
                  </a:lnTo>
                </a:path>
              </a:pathLst>
            </a:custGeom>
            <a:noFill/>
            <a:ln w="17622" cap="rnd">
              <a:solidFill>
                <a:sysClr val="windowText" lastClr="000000">
                  <a:lumMod val="95000"/>
                  <a:lumOff val="5000"/>
                </a:sysClr>
              </a:solidFill>
              <a:prstDash val="sysDash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096" name="Freeform: Shape 4095">
              <a:extLst>
                <a:ext uri="{FF2B5EF4-FFF2-40B4-BE49-F238E27FC236}">
                  <a16:creationId xmlns:a16="http://schemas.microsoft.com/office/drawing/2014/main" id="{E0E500C9-0AF0-434D-24AF-B514038DC9FE}"/>
                </a:ext>
              </a:extLst>
            </p:cNvPr>
            <p:cNvSpPr/>
            <p:nvPr/>
          </p:nvSpPr>
          <p:spPr>
            <a:xfrm>
              <a:off x="3290451" y="2374374"/>
              <a:ext cx="1154868" cy="1154869"/>
            </a:xfrm>
            <a:custGeom>
              <a:avLst/>
              <a:gdLst>
                <a:gd name="connsiteX0" fmla="*/ 1280380 w 1704355"/>
                <a:gd name="connsiteY0" fmla="*/ 426793 h 1704355"/>
                <a:gd name="connsiteX1" fmla="*/ 1280381 w 1704355"/>
                <a:gd name="connsiteY1" fmla="*/ 1280380 h 1704355"/>
                <a:gd name="connsiteX2" fmla="*/ 426794 w 1704355"/>
                <a:gd name="connsiteY2" fmla="*/ 1280380 h 1704355"/>
                <a:gd name="connsiteX3" fmla="*/ 426794 w 1704355"/>
                <a:gd name="connsiteY3" fmla="*/ 426793 h 1704355"/>
                <a:gd name="connsiteX4" fmla="*/ 1280380 w 1704355"/>
                <a:gd name="connsiteY4" fmla="*/ 426793 h 170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355" h="1704355">
                  <a:moveTo>
                    <a:pt x="1280380" y="426793"/>
                  </a:moveTo>
                  <a:cubicBezTo>
                    <a:pt x="1516092" y="662505"/>
                    <a:pt x="1516092" y="1044669"/>
                    <a:pt x="1280381" y="1280380"/>
                  </a:cubicBezTo>
                  <a:cubicBezTo>
                    <a:pt x="1044669" y="1516092"/>
                    <a:pt x="662505" y="1516092"/>
                    <a:pt x="426794" y="1280380"/>
                  </a:cubicBezTo>
                  <a:cubicBezTo>
                    <a:pt x="191082" y="1044669"/>
                    <a:pt x="191082" y="662505"/>
                    <a:pt x="426794" y="426793"/>
                  </a:cubicBezTo>
                  <a:cubicBezTo>
                    <a:pt x="662505" y="191082"/>
                    <a:pt x="1044669" y="191082"/>
                    <a:pt x="1280380" y="42679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0" cap="flat">
                  <a:solidFill>
                    <a:schemeClr val="tx1"/>
                  </a:solidFill>
                  <a:prstDash val="solid"/>
                  <a:miter/>
                </a14:hiddenLine>
              </a:ext>
            </a:ex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097" name="Freeform: Shape 4096">
              <a:extLst>
                <a:ext uri="{FF2B5EF4-FFF2-40B4-BE49-F238E27FC236}">
                  <a16:creationId xmlns:a16="http://schemas.microsoft.com/office/drawing/2014/main" id="{94FFF969-BE26-22EC-B0A9-B389AE6B3D0A}"/>
                </a:ext>
              </a:extLst>
            </p:cNvPr>
            <p:cNvSpPr/>
            <p:nvPr/>
          </p:nvSpPr>
          <p:spPr>
            <a:xfrm>
              <a:off x="4807453" y="3544394"/>
              <a:ext cx="2301771" cy="1377877"/>
            </a:xfrm>
            <a:custGeom>
              <a:avLst/>
              <a:gdLst>
                <a:gd name="connsiteX0" fmla="*/ 3317616 w 3396956"/>
                <a:gd name="connsiteY0" fmla="*/ 0 h 2033472"/>
                <a:gd name="connsiteX1" fmla="*/ 3396957 w 3396956"/>
                <a:gd name="connsiteY1" fmla="*/ 0 h 2033472"/>
                <a:gd name="connsiteX2" fmla="*/ 3396957 w 3396956"/>
                <a:gd name="connsiteY2" fmla="*/ 2041112 h 2033472"/>
                <a:gd name="connsiteX3" fmla="*/ 3317616 w 3396956"/>
                <a:gd name="connsiteY3" fmla="*/ 2041112 h 2033472"/>
                <a:gd name="connsiteX4" fmla="*/ 79341 w 3396956"/>
                <a:gd name="connsiteY4" fmla="*/ 2041112 h 2033472"/>
                <a:gd name="connsiteX5" fmla="*/ 79341 w 3396956"/>
                <a:gd name="connsiteY5" fmla="*/ 0 h 2033472"/>
                <a:gd name="connsiteX6" fmla="*/ 0 w 3396956"/>
                <a:gd name="connsiteY6" fmla="*/ 0 h 2033472"/>
                <a:gd name="connsiteX7" fmla="*/ 79341 w 3396956"/>
                <a:gd name="connsiteY7" fmla="*/ 0 h 203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96956" h="2033472">
                  <a:moveTo>
                    <a:pt x="3317616" y="0"/>
                  </a:moveTo>
                  <a:cubicBezTo>
                    <a:pt x="3361435" y="0"/>
                    <a:pt x="3396957" y="0"/>
                    <a:pt x="3396957" y="0"/>
                  </a:cubicBezTo>
                  <a:lnTo>
                    <a:pt x="3396957" y="2041112"/>
                  </a:lnTo>
                  <a:cubicBezTo>
                    <a:pt x="3396957" y="2041112"/>
                    <a:pt x="3361435" y="2041112"/>
                    <a:pt x="3317616" y="2041112"/>
                  </a:cubicBezTo>
                  <a:lnTo>
                    <a:pt x="79341" y="2041112"/>
                  </a:lnTo>
                  <a:lnTo>
                    <a:pt x="79341" y="0"/>
                  </a:lnTo>
                  <a:cubicBezTo>
                    <a:pt x="35522" y="0"/>
                    <a:pt x="0" y="0"/>
                    <a:pt x="0" y="0"/>
                  </a:cubicBezTo>
                  <a:cubicBezTo>
                    <a:pt x="0" y="0"/>
                    <a:pt x="35522" y="0"/>
                    <a:pt x="79341" y="0"/>
                  </a:cubicBezTo>
                  <a:close/>
                </a:path>
              </a:pathLst>
            </a:custGeom>
            <a:solidFill>
              <a:srgbClr val="012840"/>
            </a:solidFill>
            <a:ln w="117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098" name="Freeform: Shape 4097">
              <a:extLst>
                <a:ext uri="{FF2B5EF4-FFF2-40B4-BE49-F238E27FC236}">
                  <a16:creationId xmlns:a16="http://schemas.microsoft.com/office/drawing/2014/main" id="{0B75FF80-5C54-B6D0-7B7B-4F3E12BEB1C4}"/>
                </a:ext>
              </a:extLst>
            </p:cNvPr>
            <p:cNvSpPr/>
            <p:nvPr/>
          </p:nvSpPr>
          <p:spPr>
            <a:xfrm>
              <a:off x="4723824" y="4927448"/>
              <a:ext cx="2461063" cy="159292"/>
            </a:xfrm>
            <a:custGeom>
              <a:avLst/>
              <a:gdLst>
                <a:gd name="connsiteX0" fmla="*/ 3441975 w 3632040"/>
                <a:gd name="connsiteY0" fmla="*/ 238963 h 235083"/>
                <a:gd name="connsiteX1" fmla="*/ 201819 w 3632040"/>
                <a:gd name="connsiteY1" fmla="*/ 238963 h 235083"/>
                <a:gd name="connsiteX2" fmla="*/ 0 w 3632040"/>
                <a:gd name="connsiteY2" fmla="*/ 37261 h 235083"/>
                <a:gd name="connsiteX3" fmla="*/ 0 w 3632040"/>
                <a:gd name="connsiteY3" fmla="*/ 37261 h 235083"/>
                <a:gd name="connsiteX4" fmla="*/ 37261 w 3632040"/>
                <a:gd name="connsiteY4" fmla="*/ 0 h 235083"/>
                <a:gd name="connsiteX5" fmla="*/ 3606534 w 3632040"/>
                <a:gd name="connsiteY5" fmla="*/ 0 h 235083"/>
                <a:gd name="connsiteX6" fmla="*/ 3643794 w 3632040"/>
                <a:gd name="connsiteY6" fmla="*/ 37261 h 235083"/>
                <a:gd name="connsiteX7" fmla="*/ 3643794 w 3632040"/>
                <a:gd name="connsiteY7" fmla="*/ 37261 h 235083"/>
                <a:gd name="connsiteX8" fmla="*/ 3441975 w 3632040"/>
                <a:gd name="connsiteY8" fmla="*/ 238963 h 23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2040" h="235083">
                  <a:moveTo>
                    <a:pt x="3441975" y="238963"/>
                  </a:moveTo>
                  <a:lnTo>
                    <a:pt x="201819" y="238963"/>
                  </a:lnTo>
                  <a:cubicBezTo>
                    <a:pt x="90401" y="238963"/>
                    <a:pt x="70" y="148679"/>
                    <a:pt x="0" y="37261"/>
                  </a:cubicBezTo>
                  <a:lnTo>
                    <a:pt x="0" y="37261"/>
                  </a:lnTo>
                  <a:cubicBezTo>
                    <a:pt x="0" y="16679"/>
                    <a:pt x="16679" y="0"/>
                    <a:pt x="37261" y="0"/>
                  </a:cubicBezTo>
                  <a:lnTo>
                    <a:pt x="3606534" y="0"/>
                  </a:lnTo>
                  <a:cubicBezTo>
                    <a:pt x="3627115" y="0"/>
                    <a:pt x="3643794" y="16679"/>
                    <a:pt x="3643794" y="37261"/>
                  </a:cubicBezTo>
                  <a:lnTo>
                    <a:pt x="3643794" y="37261"/>
                  </a:lnTo>
                  <a:cubicBezTo>
                    <a:pt x="3643724" y="148679"/>
                    <a:pt x="3553393" y="238963"/>
                    <a:pt x="3441975" y="238963"/>
                  </a:cubicBezTo>
                  <a:close/>
                </a:path>
              </a:pathLst>
            </a:custGeom>
            <a:solidFill>
              <a:srgbClr val="000000"/>
            </a:solidFill>
            <a:ln w="117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099" name="Freeform: Shape 4098">
              <a:extLst>
                <a:ext uri="{FF2B5EF4-FFF2-40B4-BE49-F238E27FC236}">
                  <a16:creationId xmlns:a16="http://schemas.microsoft.com/office/drawing/2014/main" id="{43FDA1E6-80CB-6D9B-B289-33B0A305CE35}"/>
                </a:ext>
              </a:extLst>
            </p:cNvPr>
            <p:cNvSpPr/>
            <p:nvPr/>
          </p:nvSpPr>
          <p:spPr>
            <a:xfrm>
              <a:off x="4923273" y="3608111"/>
              <a:ext cx="2120720" cy="1250443"/>
            </a:xfrm>
            <a:custGeom>
              <a:avLst/>
              <a:gdLst>
                <a:gd name="connsiteX0" fmla="*/ 3213357 w 3208890"/>
                <a:gd name="connsiteY0" fmla="*/ 1814492 h 1845405"/>
                <a:gd name="connsiteX1" fmla="*/ 3213357 w 3208890"/>
                <a:gd name="connsiteY1" fmla="*/ 1853046 h 1845405"/>
                <a:gd name="connsiteX2" fmla="*/ 0 w 3208890"/>
                <a:gd name="connsiteY2" fmla="*/ 1853046 h 1845405"/>
                <a:gd name="connsiteX3" fmla="*/ 0 w 3208890"/>
                <a:gd name="connsiteY3" fmla="*/ 1814492 h 1845405"/>
                <a:gd name="connsiteX4" fmla="*/ 0 w 3208890"/>
                <a:gd name="connsiteY4" fmla="*/ 38554 h 1845405"/>
                <a:gd name="connsiteX5" fmla="*/ 3213357 w 3208890"/>
                <a:gd name="connsiteY5" fmla="*/ 38554 h 1845405"/>
                <a:gd name="connsiteX6" fmla="*/ 3213357 w 3208890"/>
                <a:gd name="connsiteY6" fmla="*/ 0 h 1845405"/>
                <a:gd name="connsiteX7" fmla="*/ 3213357 w 3208890"/>
                <a:gd name="connsiteY7" fmla="*/ 38554 h 184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8890" h="1845405">
                  <a:moveTo>
                    <a:pt x="3213357" y="1814492"/>
                  </a:moveTo>
                  <a:cubicBezTo>
                    <a:pt x="3213357" y="1835784"/>
                    <a:pt x="3213357" y="1853046"/>
                    <a:pt x="3213357" y="1853046"/>
                  </a:cubicBezTo>
                  <a:lnTo>
                    <a:pt x="0" y="1853046"/>
                  </a:lnTo>
                  <a:cubicBezTo>
                    <a:pt x="0" y="1853046"/>
                    <a:pt x="0" y="1835784"/>
                    <a:pt x="0" y="1814492"/>
                  </a:cubicBezTo>
                  <a:lnTo>
                    <a:pt x="0" y="38554"/>
                  </a:lnTo>
                  <a:lnTo>
                    <a:pt x="3213357" y="38554"/>
                  </a:lnTo>
                  <a:cubicBezTo>
                    <a:pt x="3213357" y="17261"/>
                    <a:pt x="3213357" y="0"/>
                    <a:pt x="3213357" y="0"/>
                  </a:cubicBezTo>
                  <a:cubicBezTo>
                    <a:pt x="3213357" y="0"/>
                    <a:pt x="3213357" y="17261"/>
                    <a:pt x="3213357" y="38554"/>
                  </a:cubicBezTo>
                  <a:close/>
                </a:path>
              </a:pathLst>
            </a:custGeom>
            <a:solidFill>
              <a:srgbClr val="C4C4CD"/>
            </a:solidFill>
            <a:ln w="0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0" cap="flat">
                  <a:solidFill>
                    <a:schemeClr val="tx1"/>
                  </a:solidFill>
                  <a:prstDash val="solid"/>
                  <a:miter/>
                </a14:hiddenLine>
              </a:ext>
            </a:ex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00" name="Freeform: Shape 4099">
              <a:extLst>
                <a:ext uri="{FF2B5EF4-FFF2-40B4-BE49-F238E27FC236}">
                  <a16:creationId xmlns:a16="http://schemas.microsoft.com/office/drawing/2014/main" id="{235B5B6B-ECA1-286E-61FE-CCC9761BD796}"/>
                </a:ext>
              </a:extLst>
            </p:cNvPr>
            <p:cNvSpPr/>
            <p:nvPr/>
          </p:nvSpPr>
          <p:spPr>
            <a:xfrm>
              <a:off x="5635260" y="3842509"/>
              <a:ext cx="692920" cy="812390"/>
            </a:xfrm>
            <a:custGeom>
              <a:avLst/>
              <a:gdLst>
                <a:gd name="connsiteX0" fmla="*/ 516361 w 1022613"/>
                <a:gd name="connsiteY0" fmla="*/ 1209387 h 1198925"/>
                <a:gd name="connsiteX1" fmla="*/ 494616 w 1022613"/>
                <a:gd name="connsiteY1" fmla="*/ 1203628 h 1198925"/>
                <a:gd name="connsiteX2" fmla="*/ 323357 w 1022613"/>
                <a:gd name="connsiteY2" fmla="*/ 1107243 h 1198925"/>
                <a:gd name="connsiteX3" fmla="*/ 0 w 1022613"/>
                <a:gd name="connsiteY3" fmla="*/ 554797 h 1198925"/>
                <a:gd name="connsiteX4" fmla="*/ 0 w 1022613"/>
                <a:gd name="connsiteY4" fmla="*/ 162208 h 1198925"/>
                <a:gd name="connsiteX5" fmla="*/ 83455 w 1022613"/>
                <a:gd name="connsiteY5" fmla="*/ 63708 h 1198925"/>
                <a:gd name="connsiteX6" fmla="*/ 516361 w 1022613"/>
                <a:gd name="connsiteY6" fmla="*/ 0 h 1198925"/>
                <a:gd name="connsiteX7" fmla="*/ 1031429 w 1022613"/>
                <a:gd name="connsiteY7" fmla="*/ 151511 h 1198925"/>
                <a:gd name="connsiteX8" fmla="*/ 1032722 w 1022613"/>
                <a:gd name="connsiteY8" fmla="*/ 162208 h 1198925"/>
                <a:gd name="connsiteX9" fmla="*/ 1032722 w 1022613"/>
                <a:gd name="connsiteY9" fmla="*/ 554797 h 1198925"/>
                <a:gd name="connsiteX10" fmla="*/ 709365 w 1022613"/>
                <a:gd name="connsiteY10" fmla="*/ 1107243 h 1198925"/>
                <a:gd name="connsiteX11" fmla="*/ 538106 w 1022613"/>
                <a:gd name="connsiteY11" fmla="*/ 1203510 h 1198925"/>
                <a:gd name="connsiteX12" fmla="*/ 516361 w 1022613"/>
                <a:gd name="connsiteY12" fmla="*/ 1209387 h 119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613" h="1198925">
                  <a:moveTo>
                    <a:pt x="516361" y="1209387"/>
                  </a:moveTo>
                  <a:cubicBezTo>
                    <a:pt x="508744" y="1209340"/>
                    <a:pt x="501257" y="1207365"/>
                    <a:pt x="494616" y="1203628"/>
                  </a:cubicBezTo>
                  <a:lnTo>
                    <a:pt x="323357" y="1107243"/>
                  </a:lnTo>
                  <a:cubicBezTo>
                    <a:pt x="123807" y="994908"/>
                    <a:pt x="235" y="783792"/>
                    <a:pt x="0" y="554797"/>
                  </a:cubicBezTo>
                  <a:lnTo>
                    <a:pt x="0" y="162208"/>
                  </a:lnTo>
                  <a:cubicBezTo>
                    <a:pt x="0" y="148925"/>
                    <a:pt x="5994" y="102379"/>
                    <a:pt x="83455" y="63708"/>
                  </a:cubicBezTo>
                  <a:cubicBezTo>
                    <a:pt x="167967" y="21393"/>
                    <a:pt x="313601" y="0"/>
                    <a:pt x="516361" y="0"/>
                  </a:cubicBezTo>
                  <a:cubicBezTo>
                    <a:pt x="959141" y="0"/>
                    <a:pt x="1022496" y="116014"/>
                    <a:pt x="1031429" y="151511"/>
                  </a:cubicBezTo>
                  <a:cubicBezTo>
                    <a:pt x="1032263" y="155014"/>
                    <a:pt x="1032698" y="158599"/>
                    <a:pt x="1032722" y="162208"/>
                  </a:cubicBezTo>
                  <a:lnTo>
                    <a:pt x="1032722" y="554797"/>
                  </a:lnTo>
                  <a:cubicBezTo>
                    <a:pt x="1032487" y="783792"/>
                    <a:pt x="908915" y="994908"/>
                    <a:pt x="709365" y="1107243"/>
                  </a:cubicBezTo>
                  <a:lnTo>
                    <a:pt x="538106" y="1203510"/>
                  </a:lnTo>
                  <a:cubicBezTo>
                    <a:pt x="531477" y="1207283"/>
                    <a:pt x="523989" y="1209305"/>
                    <a:pt x="516361" y="1209387"/>
                  </a:cubicBezTo>
                  <a:close/>
                </a:path>
              </a:pathLst>
            </a:custGeom>
            <a:solidFill>
              <a:srgbClr val="2E2E38"/>
            </a:solidFill>
            <a:ln w="0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0" cap="flat">
                  <a:solidFill>
                    <a:schemeClr val="tx1"/>
                  </a:solidFill>
                  <a:prstDash val="solid"/>
                  <a:miter/>
                </a14:hiddenLine>
              </a:ext>
            </a:ex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01" name="Freeform: Shape 4100">
              <a:extLst>
                <a:ext uri="{FF2B5EF4-FFF2-40B4-BE49-F238E27FC236}">
                  <a16:creationId xmlns:a16="http://schemas.microsoft.com/office/drawing/2014/main" id="{8BDD1355-EC22-FFD9-EC20-C09FE10E8C68}"/>
                </a:ext>
              </a:extLst>
            </p:cNvPr>
            <p:cNvSpPr/>
            <p:nvPr/>
          </p:nvSpPr>
          <p:spPr>
            <a:xfrm>
              <a:off x="5605313" y="3812562"/>
              <a:ext cx="756638" cy="876107"/>
            </a:xfrm>
            <a:custGeom>
              <a:avLst/>
              <a:gdLst>
                <a:gd name="connsiteX0" fmla="*/ 560557 w 1116646"/>
                <a:gd name="connsiteY0" fmla="*/ 88039 h 1292959"/>
                <a:gd name="connsiteX1" fmla="*/ 1032604 w 1116646"/>
                <a:gd name="connsiteY1" fmla="*/ 205580 h 1292959"/>
                <a:gd name="connsiteX2" fmla="*/ 1032604 w 1116646"/>
                <a:gd name="connsiteY2" fmla="*/ 598170 h 1292959"/>
                <a:gd name="connsiteX3" fmla="*/ 731815 w 1116646"/>
                <a:gd name="connsiteY3" fmla="*/ 1112415 h 1292959"/>
                <a:gd name="connsiteX4" fmla="*/ 560557 w 1116646"/>
                <a:gd name="connsiteY4" fmla="*/ 1209270 h 1292959"/>
                <a:gd name="connsiteX5" fmla="*/ 389298 w 1116646"/>
                <a:gd name="connsiteY5" fmla="*/ 1112885 h 1292959"/>
                <a:gd name="connsiteX6" fmla="*/ 88509 w 1116646"/>
                <a:gd name="connsiteY6" fmla="*/ 598640 h 1292959"/>
                <a:gd name="connsiteX7" fmla="*/ 88509 w 1116646"/>
                <a:gd name="connsiteY7" fmla="*/ 206051 h 1292959"/>
                <a:gd name="connsiteX8" fmla="*/ 560557 w 1116646"/>
                <a:gd name="connsiteY8" fmla="*/ 88509 h 1292959"/>
                <a:gd name="connsiteX9" fmla="*/ 560557 w 1116646"/>
                <a:gd name="connsiteY9" fmla="*/ 0 h 1292959"/>
                <a:gd name="connsiteX10" fmla="*/ 107903 w 1116646"/>
                <a:gd name="connsiteY10" fmla="*/ 68409 h 1292959"/>
                <a:gd name="connsiteX11" fmla="*/ 0 w 1116646"/>
                <a:gd name="connsiteY11" fmla="*/ 206521 h 1292959"/>
                <a:gd name="connsiteX12" fmla="*/ 0 w 1116646"/>
                <a:gd name="connsiteY12" fmla="*/ 599110 h 1292959"/>
                <a:gd name="connsiteX13" fmla="*/ 345925 w 1116646"/>
                <a:gd name="connsiteY13" fmla="*/ 1190580 h 1292959"/>
                <a:gd name="connsiteX14" fmla="*/ 517184 w 1116646"/>
                <a:gd name="connsiteY14" fmla="*/ 1286847 h 1292959"/>
                <a:gd name="connsiteX15" fmla="*/ 603930 w 1116646"/>
                <a:gd name="connsiteY15" fmla="*/ 1286847 h 1292959"/>
                <a:gd name="connsiteX16" fmla="*/ 775188 w 1116646"/>
                <a:gd name="connsiteY16" fmla="*/ 1190580 h 1292959"/>
                <a:gd name="connsiteX17" fmla="*/ 1121113 w 1116646"/>
                <a:gd name="connsiteY17" fmla="*/ 599110 h 1292959"/>
                <a:gd name="connsiteX18" fmla="*/ 1121113 w 1116646"/>
                <a:gd name="connsiteY18" fmla="*/ 206521 h 1292959"/>
                <a:gd name="connsiteX19" fmla="*/ 1118527 w 1116646"/>
                <a:gd name="connsiteY19" fmla="*/ 185128 h 1292959"/>
                <a:gd name="connsiteX20" fmla="*/ 1000280 w 1116646"/>
                <a:gd name="connsiteY20" fmla="*/ 67587 h 1292959"/>
                <a:gd name="connsiteX21" fmla="*/ 560557 w 1116646"/>
                <a:gd name="connsiteY21" fmla="*/ 117 h 1292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16646" h="1292959">
                  <a:moveTo>
                    <a:pt x="560557" y="88039"/>
                  </a:moveTo>
                  <a:cubicBezTo>
                    <a:pt x="1003101" y="88039"/>
                    <a:pt x="1032604" y="205580"/>
                    <a:pt x="1032604" y="205580"/>
                  </a:cubicBezTo>
                  <a:lnTo>
                    <a:pt x="1032604" y="598170"/>
                  </a:lnTo>
                  <a:cubicBezTo>
                    <a:pt x="1032593" y="811332"/>
                    <a:pt x="917602" y="1007909"/>
                    <a:pt x="731815" y="1112415"/>
                  </a:cubicBezTo>
                  <a:lnTo>
                    <a:pt x="560557" y="1209270"/>
                  </a:lnTo>
                  <a:lnTo>
                    <a:pt x="389298" y="1112885"/>
                  </a:lnTo>
                  <a:cubicBezTo>
                    <a:pt x="203512" y="1008379"/>
                    <a:pt x="88521" y="811802"/>
                    <a:pt x="88509" y="598640"/>
                  </a:cubicBezTo>
                  <a:lnTo>
                    <a:pt x="88509" y="206051"/>
                  </a:lnTo>
                  <a:cubicBezTo>
                    <a:pt x="88509" y="206051"/>
                    <a:pt x="88509" y="88509"/>
                    <a:pt x="560557" y="88509"/>
                  </a:cubicBezTo>
                  <a:moveTo>
                    <a:pt x="560557" y="0"/>
                  </a:moveTo>
                  <a:cubicBezTo>
                    <a:pt x="350862" y="0"/>
                    <a:pt x="198646" y="23508"/>
                    <a:pt x="107903" y="68409"/>
                  </a:cubicBezTo>
                  <a:cubicBezTo>
                    <a:pt x="7758" y="118482"/>
                    <a:pt x="0" y="186774"/>
                    <a:pt x="0" y="206521"/>
                  </a:cubicBezTo>
                  <a:lnTo>
                    <a:pt x="0" y="599110"/>
                  </a:lnTo>
                  <a:cubicBezTo>
                    <a:pt x="165" y="844232"/>
                    <a:pt x="132364" y="1070264"/>
                    <a:pt x="345925" y="1190580"/>
                  </a:cubicBezTo>
                  <a:lnTo>
                    <a:pt x="517184" y="1286847"/>
                  </a:lnTo>
                  <a:cubicBezTo>
                    <a:pt x="544101" y="1302057"/>
                    <a:pt x="577012" y="1302057"/>
                    <a:pt x="603930" y="1286847"/>
                  </a:cubicBezTo>
                  <a:lnTo>
                    <a:pt x="775188" y="1190580"/>
                  </a:lnTo>
                  <a:cubicBezTo>
                    <a:pt x="988749" y="1070264"/>
                    <a:pt x="1120949" y="844232"/>
                    <a:pt x="1121113" y="599110"/>
                  </a:cubicBezTo>
                  <a:lnTo>
                    <a:pt x="1121113" y="206521"/>
                  </a:lnTo>
                  <a:cubicBezTo>
                    <a:pt x="1121137" y="199316"/>
                    <a:pt x="1120267" y="192122"/>
                    <a:pt x="1118527" y="185128"/>
                  </a:cubicBezTo>
                  <a:cubicBezTo>
                    <a:pt x="1113238" y="163971"/>
                    <a:pt x="1091140" y="110254"/>
                    <a:pt x="1000280" y="67587"/>
                  </a:cubicBezTo>
                  <a:cubicBezTo>
                    <a:pt x="905189" y="22803"/>
                    <a:pt x="757204" y="117"/>
                    <a:pt x="560557" y="117"/>
                  </a:cubicBezTo>
                  <a:close/>
                </a:path>
              </a:pathLst>
            </a:custGeom>
            <a:solidFill>
              <a:srgbClr val="747480"/>
            </a:solidFill>
            <a:ln w="0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0" cap="flat">
                  <a:solidFill>
                    <a:schemeClr val="tx1"/>
                  </a:solidFill>
                  <a:prstDash val="solid"/>
                  <a:miter/>
                </a14:hiddenLine>
              </a:ext>
            </a:ex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02" name="Freeform: Shape 4101">
              <a:extLst>
                <a:ext uri="{FF2B5EF4-FFF2-40B4-BE49-F238E27FC236}">
                  <a16:creationId xmlns:a16="http://schemas.microsoft.com/office/drawing/2014/main" id="{4608ABA5-A507-0603-6637-E24D038CCCCA}"/>
                </a:ext>
              </a:extLst>
            </p:cNvPr>
            <p:cNvSpPr/>
            <p:nvPr/>
          </p:nvSpPr>
          <p:spPr>
            <a:xfrm>
              <a:off x="5825216" y="4112191"/>
              <a:ext cx="358407" cy="215045"/>
            </a:xfrm>
            <a:custGeom>
              <a:avLst/>
              <a:gdLst>
                <a:gd name="connsiteX0" fmla="*/ 0 w 528937"/>
                <a:gd name="connsiteY0" fmla="*/ 118012 h 317362"/>
                <a:gd name="connsiteX1" fmla="*/ 206521 w 528937"/>
                <a:gd name="connsiteY1" fmla="*/ 324533 h 317362"/>
                <a:gd name="connsiteX2" fmla="*/ 531054 w 528937"/>
                <a:gd name="connsiteY2" fmla="*/ 0 h 31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8937" h="317362">
                  <a:moveTo>
                    <a:pt x="0" y="118012"/>
                  </a:moveTo>
                  <a:lnTo>
                    <a:pt x="206521" y="324533"/>
                  </a:lnTo>
                  <a:lnTo>
                    <a:pt x="531054" y="0"/>
                  </a:lnTo>
                </a:path>
              </a:pathLst>
            </a:custGeom>
            <a:noFill/>
            <a:ln w="88461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03" name="Freeform: Shape 4102">
              <a:extLst>
                <a:ext uri="{FF2B5EF4-FFF2-40B4-BE49-F238E27FC236}">
                  <a16:creationId xmlns:a16="http://schemas.microsoft.com/office/drawing/2014/main" id="{C049002E-D1E2-F132-7B58-EBD66FB5DCF0}"/>
                </a:ext>
              </a:extLst>
            </p:cNvPr>
            <p:cNvSpPr/>
            <p:nvPr/>
          </p:nvSpPr>
          <p:spPr>
            <a:xfrm>
              <a:off x="7587255" y="2479256"/>
              <a:ext cx="939824" cy="939823"/>
            </a:xfrm>
            <a:custGeom>
              <a:avLst/>
              <a:gdLst>
                <a:gd name="connsiteX0" fmla="*/ 802702 w 1386992"/>
                <a:gd name="connsiteY0" fmla="*/ 104084 h 1386992"/>
                <a:gd name="connsiteX1" fmla="*/ 1293154 w 1386992"/>
                <a:gd name="connsiteY1" fmla="*/ 802702 h 1386992"/>
                <a:gd name="connsiteX2" fmla="*/ 594535 w 1386992"/>
                <a:gd name="connsiteY2" fmla="*/ 1293152 h 1386992"/>
                <a:gd name="connsiteX3" fmla="*/ 104084 w 1386992"/>
                <a:gd name="connsiteY3" fmla="*/ 594534 h 1386992"/>
                <a:gd name="connsiteX4" fmla="*/ 802702 w 1386992"/>
                <a:gd name="connsiteY4" fmla="*/ 104084 h 13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992" h="1386992">
                  <a:moveTo>
                    <a:pt x="802702" y="104084"/>
                  </a:moveTo>
                  <a:cubicBezTo>
                    <a:pt x="1131055" y="161567"/>
                    <a:pt x="1350637" y="474350"/>
                    <a:pt x="1293154" y="802702"/>
                  </a:cubicBezTo>
                  <a:cubicBezTo>
                    <a:pt x="1235670" y="1131054"/>
                    <a:pt x="922887" y="1350636"/>
                    <a:pt x="594535" y="1293152"/>
                  </a:cubicBezTo>
                  <a:cubicBezTo>
                    <a:pt x="266183" y="1235668"/>
                    <a:pt x="46600" y="922886"/>
                    <a:pt x="104084" y="594534"/>
                  </a:cubicBezTo>
                  <a:cubicBezTo>
                    <a:pt x="161568" y="266182"/>
                    <a:pt x="474350" y="46600"/>
                    <a:pt x="802702" y="10408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0" cap="flat">
                  <a:solidFill>
                    <a:schemeClr val="tx1"/>
                  </a:solidFill>
                  <a:prstDash val="solid"/>
                  <a:miter/>
                </a14:hiddenLine>
              </a:ext>
            </a:ex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04" name="Freeform: Shape 4103">
              <a:extLst>
                <a:ext uri="{FF2B5EF4-FFF2-40B4-BE49-F238E27FC236}">
                  <a16:creationId xmlns:a16="http://schemas.microsoft.com/office/drawing/2014/main" id="{B1803F0A-DADC-16AB-6812-E95D9618D579}"/>
                </a:ext>
              </a:extLst>
            </p:cNvPr>
            <p:cNvSpPr/>
            <p:nvPr/>
          </p:nvSpPr>
          <p:spPr>
            <a:xfrm>
              <a:off x="7587258" y="3659208"/>
              <a:ext cx="939824" cy="939823"/>
            </a:xfrm>
            <a:custGeom>
              <a:avLst/>
              <a:gdLst>
                <a:gd name="connsiteX0" fmla="*/ 802703 w 1386992"/>
                <a:gd name="connsiteY0" fmla="*/ 104084 h 1386992"/>
                <a:gd name="connsiteX1" fmla="*/ 1293153 w 1386992"/>
                <a:gd name="connsiteY1" fmla="*/ 802702 h 1386992"/>
                <a:gd name="connsiteX2" fmla="*/ 594535 w 1386992"/>
                <a:gd name="connsiteY2" fmla="*/ 1293152 h 1386992"/>
                <a:gd name="connsiteX3" fmla="*/ 104084 w 1386992"/>
                <a:gd name="connsiteY3" fmla="*/ 594534 h 1386992"/>
                <a:gd name="connsiteX4" fmla="*/ 802703 w 1386992"/>
                <a:gd name="connsiteY4" fmla="*/ 104084 h 13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992" h="1386992">
                  <a:moveTo>
                    <a:pt x="802703" y="104084"/>
                  </a:moveTo>
                  <a:cubicBezTo>
                    <a:pt x="1131055" y="161567"/>
                    <a:pt x="1350637" y="474350"/>
                    <a:pt x="1293153" y="802702"/>
                  </a:cubicBezTo>
                  <a:cubicBezTo>
                    <a:pt x="1235670" y="1131054"/>
                    <a:pt x="922887" y="1350636"/>
                    <a:pt x="594535" y="1293152"/>
                  </a:cubicBezTo>
                  <a:cubicBezTo>
                    <a:pt x="266182" y="1235668"/>
                    <a:pt x="46600" y="922886"/>
                    <a:pt x="104084" y="594534"/>
                  </a:cubicBezTo>
                  <a:cubicBezTo>
                    <a:pt x="161568" y="266182"/>
                    <a:pt x="474350" y="46600"/>
                    <a:pt x="802703" y="10408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0" cap="flat">
                  <a:solidFill>
                    <a:schemeClr val="tx1"/>
                  </a:solidFill>
                  <a:prstDash val="solid"/>
                  <a:miter/>
                </a14:hiddenLine>
              </a:ext>
            </a:ex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05" name="Freeform: Shape 4104">
              <a:extLst>
                <a:ext uri="{FF2B5EF4-FFF2-40B4-BE49-F238E27FC236}">
                  <a16:creationId xmlns:a16="http://schemas.microsoft.com/office/drawing/2014/main" id="{49AEB5D0-4EAA-ACD1-694A-7BDDDA278851}"/>
                </a:ext>
              </a:extLst>
            </p:cNvPr>
            <p:cNvSpPr/>
            <p:nvPr/>
          </p:nvSpPr>
          <p:spPr>
            <a:xfrm>
              <a:off x="3290371" y="4734445"/>
              <a:ext cx="1154868" cy="1154869"/>
            </a:xfrm>
            <a:custGeom>
              <a:avLst/>
              <a:gdLst>
                <a:gd name="connsiteX0" fmla="*/ 1280380 w 1704355"/>
                <a:gd name="connsiteY0" fmla="*/ 426793 h 1704355"/>
                <a:gd name="connsiteX1" fmla="*/ 1280380 w 1704355"/>
                <a:gd name="connsiteY1" fmla="*/ 1280380 h 1704355"/>
                <a:gd name="connsiteX2" fmla="*/ 426793 w 1704355"/>
                <a:gd name="connsiteY2" fmla="*/ 1280380 h 1704355"/>
                <a:gd name="connsiteX3" fmla="*/ 426793 w 1704355"/>
                <a:gd name="connsiteY3" fmla="*/ 426793 h 1704355"/>
                <a:gd name="connsiteX4" fmla="*/ 1280380 w 1704355"/>
                <a:gd name="connsiteY4" fmla="*/ 426793 h 170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355" h="1704355">
                  <a:moveTo>
                    <a:pt x="1280380" y="426793"/>
                  </a:moveTo>
                  <a:cubicBezTo>
                    <a:pt x="1516092" y="662505"/>
                    <a:pt x="1516092" y="1044669"/>
                    <a:pt x="1280380" y="1280380"/>
                  </a:cubicBezTo>
                  <a:cubicBezTo>
                    <a:pt x="1044669" y="1516092"/>
                    <a:pt x="662505" y="1516092"/>
                    <a:pt x="426793" y="1280380"/>
                  </a:cubicBezTo>
                  <a:cubicBezTo>
                    <a:pt x="191082" y="1044669"/>
                    <a:pt x="191082" y="662505"/>
                    <a:pt x="426793" y="426793"/>
                  </a:cubicBezTo>
                  <a:cubicBezTo>
                    <a:pt x="662505" y="191082"/>
                    <a:pt x="1044669" y="191082"/>
                    <a:pt x="1280380" y="42679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0" cap="flat">
                  <a:solidFill>
                    <a:schemeClr val="tx1"/>
                  </a:solidFill>
                  <a:prstDash val="solid"/>
                  <a:miter/>
                </a14:hiddenLine>
              </a:ext>
            </a:ex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5C455A45-FDF6-9C4B-D8CF-4AE2492250B1}"/>
                </a:ext>
              </a:extLst>
            </p:cNvPr>
            <p:cNvSpPr/>
            <p:nvPr/>
          </p:nvSpPr>
          <p:spPr>
            <a:xfrm>
              <a:off x="7587261" y="4839159"/>
              <a:ext cx="939824" cy="939823"/>
            </a:xfrm>
            <a:custGeom>
              <a:avLst/>
              <a:gdLst>
                <a:gd name="connsiteX0" fmla="*/ 802702 w 1386992"/>
                <a:gd name="connsiteY0" fmla="*/ 104084 h 1386992"/>
                <a:gd name="connsiteX1" fmla="*/ 1293153 w 1386992"/>
                <a:gd name="connsiteY1" fmla="*/ 802702 h 1386992"/>
                <a:gd name="connsiteX2" fmla="*/ 594535 w 1386992"/>
                <a:gd name="connsiteY2" fmla="*/ 1293152 h 1386992"/>
                <a:gd name="connsiteX3" fmla="*/ 104084 w 1386992"/>
                <a:gd name="connsiteY3" fmla="*/ 594534 h 1386992"/>
                <a:gd name="connsiteX4" fmla="*/ 802702 w 1386992"/>
                <a:gd name="connsiteY4" fmla="*/ 104084 h 13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992" h="1386992">
                  <a:moveTo>
                    <a:pt x="802702" y="104084"/>
                  </a:moveTo>
                  <a:cubicBezTo>
                    <a:pt x="1131055" y="161567"/>
                    <a:pt x="1350637" y="474350"/>
                    <a:pt x="1293153" y="802702"/>
                  </a:cubicBezTo>
                  <a:cubicBezTo>
                    <a:pt x="1235670" y="1131054"/>
                    <a:pt x="922887" y="1350636"/>
                    <a:pt x="594535" y="1293152"/>
                  </a:cubicBezTo>
                  <a:cubicBezTo>
                    <a:pt x="266182" y="1235668"/>
                    <a:pt x="46600" y="922886"/>
                    <a:pt x="104084" y="594534"/>
                  </a:cubicBezTo>
                  <a:cubicBezTo>
                    <a:pt x="161568" y="266182"/>
                    <a:pt x="474350" y="46600"/>
                    <a:pt x="802702" y="10408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0" cap="flat">
                  <a:solidFill>
                    <a:schemeClr val="tx1"/>
                  </a:solidFill>
                  <a:prstDash val="solid"/>
                  <a:miter/>
                </a14:hiddenLine>
              </a:ext>
            </a:ex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F11DFAC6-945C-7CED-9296-8BB4DE93CACB}"/>
                </a:ext>
              </a:extLst>
            </p:cNvPr>
            <p:cNvSpPr/>
            <p:nvPr/>
          </p:nvSpPr>
          <p:spPr>
            <a:xfrm>
              <a:off x="3290410" y="3554370"/>
              <a:ext cx="1154868" cy="1154869"/>
            </a:xfrm>
            <a:custGeom>
              <a:avLst/>
              <a:gdLst>
                <a:gd name="connsiteX0" fmla="*/ 1280381 w 1704355"/>
                <a:gd name="connsiteY0" fmla="*/ 426793 h 1704355"/>
                <a:gd name="connsiteX1" fmla="*/ 1280380 w 1704355"/>
                <a:gd name="connsiteY1" fmla="*/ 1280380 h 1704355"/>
                <a:gd name="connsiteX2" fmla="*/ 426793 w 1704355"/>
                <a:gd name="connsiteY2" fmla="*/ 1280380 h 1704355"/>
                <a:gd name="connsiteX3" fmla="*/ 426793 w 1704355"/>
                <a:gd name="connsiteY3" fmla="*/ 426793 h 1704355"/>
                <a:gd name="connsiteX4" fmla="*/ 1280381 w 1704355"/>
                <a:gd name="connsiteY4" fmla="*/ 426793 h 170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355" h="1704355">
                  <a:moveTo>
                    <a:pt x="1280381" y="426793"/>
                  </a:moveTo>
                  <a:cubicBezTo>
                    <a:pt x="1516092" y="662505"/>
                    <a:pt x="1516092" y="1044669"/>
                    <a:pt x="1280380" y="1280380"/>
                  </a:cubicBezTo>
                  <a:cubicBezTo>
                    <a:pt x="1044669" y="1516092"/>
                    <a:pt x="662505" y="1516092"/>
                    <a:pt x="426793" y="1280380"/>
                  </a:cubicBezTo>
                  <a:cubicBezTo>
                    <a:pt x="191082" y="1044669"/>
                    <a:pt x="191082" y="662505"/>
                    <a:pt x="426793" y="426793"/>
                  </a:cubicBezTo>
                  <a:cubicBezTo>
                    <a:pt x="662505" y="191082"/>
                    <a:pt x="1044669" y="191082"/>
                    <a:pt x="1280381" y="42679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0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0" cap="flat">
                  <a:solidFill>
                    <a:schemeClr val="tx1"/>
                  </a:solidFill>
                  <a:prstDash val="solid"/>
                  <a:miter/>
                </a14:hiddenLine>
              </a:ext>
            </a:ex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</a:endParaRPr>
            </a:p>
          </p:txBody>
        </p:sp>
        <p:pic>
          <p:nvPicPr>
            <p:cNvPr id="4108" name="Picture 2" descr="Improve ">
              <a:extLst>
                <a:ext uri="{FF2B5EF4-FFF2-40B4-BE49-F238E27FC236}">
                  <a16:creationId xmlns:a16="http://schemas.microsoft.com/office/drawing/2014/main" id="{F2B0BB46-6C70-4A38-F918-6EB910F79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540" y="2724902"/>
              <a:ext cx="448529" cy="44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9" name="Picture 4" descr="Global ">
              <a:extLst>
                <a:ext uri="{FF2B5EF4-FFF2-40B4-BE49-F238E27FC236}">
                  <a16:creationId xmlns:a16="http://schemas.microsoft.com/office/drawing/2014/main" id="{4411108A-2F56-9CAC-3D36-9F24D9F31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235" y="3926234"/>
              <a:ext cx="448529" cy="44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1" name="Picture 8" descr="Rating ">
              <a:extLst>
                <a:ext uri="{FF2B5EF4-FFF2-40B4-BE49-F238E27FC236}">
                  <a16:creationId xmlns:a16="http://schemas.microsoft.com/office/drawing/2014/main" id="{722E9F48-C308-F416-FCAA-093C582F0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5201" y="2724902"/>
              <a:ext cx="463931" cy="463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41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AA45293-0449-AEEA-C044-D754E8E2B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" t="-25280" r="-1267" b="25280"/>
            <a:stretch/>
          </p:blipFill>
          <p:spPr>
            <a:xfrm>
              <a:off x="3518205" y="4825893"/>
              <a:ext cx="780528" cy="780528"/>
            </a:xfrm>
            <a:prstGeom prst="rect">
              <a:avLst/>
            </a:prstGeom>
          </p:spPr>
        </p:pic>
        <p:pic>
          <p:nvPicPr>
            <p:cNvPr id="4115" name="Picture 41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6DB72D-4099-ED78-5276-44A388E50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7" b="14754"/>
            <a:stretch/>
          </p:blipFill>
          <p:spPr>
            <a:xfrm>
              <a:off x="7726033" y="3898430"/>
              <a:ext cx="763798" cy="599566"/>
            </a:xfrm>
            <a:prstGeom prst="rect">
              <a:avLst/>
            </a:prstGeom>
          </p:spPr>
        </p:pic>
      </p:grpSp>
      <p:pic>
        <p:nvPicPr>
          <p:cNvPr id="4117" name="Graphic 4116">
            <a:extLst>
              <a:ext uri="{FF2B5EF4-FFF2-40B4-BE49-F238E27FC236}">
                <a16:creationId xmlns:a16="http://schemas.microsoft.com/office/drawing/2014/main" id="{46312408-8C36-7D98-1B91-8D14743F2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8473" y="4459893"/>
            <a:ext cx="445727" cy="4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6452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12783DB-E528-EBC2-7668-713027216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Description automatically generated">
            <a:extLst>
              <a:ext uri="{FF2B5EF4-FFF2-40B4-BE49-F238E27FC236}">
                <a16:creationId xmlns:a16="http://schemas.microsoft.com/office/drawing/2014/main" id="{F7A02627-2B09-9599-2883-E7F02D74A7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EB939DB-27CA-491C-AB3A-5CB45A1A4127}"/>
              </a:ext>
            </a:extLst>
          </p:cNvPr>
          <p:cNvSpPr/>
          <p:nvPr/>
        </p:nvSpPr>
        <p:spPr>
          <a:xfrm rot="16200000">
            <a:off x="4409263" y="1666063"/>
            <a:ext cx="5287941" cy="4181532"/>
          </a:xfrm>
          <a:custGeom>
            <a:avLst/>
            <a:gdLst>
              <a:gd name="connsiteX0" fmla="*/ 3527130 w 7054260"/>
              <a:gd name="connsiteY0" fmla="*/ 0 h 5578280"/>
              <a:gd name="connsiteX1" fmla="*/ 7054260 w 7054260"/>
              <a:gd name="connsiteY1" fmla="*/ 3527130 h 5578280"/>
              <a:gd name="connsiteX2" fmla="*/ 6451882 w 7054260"/>
              <a:gd name="connsiteY2" fmla="*/ 5499182 h 5578280"/>
              <a:gd name="connsiteX3" fmla="*/ 6392733 w 7054260"/>
              <a:gd name="connsiteY3" fmla="*/ 5578280 h 5578280"/>
              <a:gd name="connsiteX4" fmla="*/ 4274770 w 7054260"/>
              <a:gd name="connsiteY4" fmla="*/ 5578280 h 5578280"/>
              <a:gd name="connsiteX5" fmla="*/ 4377708 w 7054260"/>
              <a:gd name="connsiteY5" fmla="*/ 5540605 h 5578280"/>
              <a:gd name="connsiteX6" fmla="*/ 5712328 w 7054260"/>
              <a:gd name="connsiteY6" fmla="*/ 3527130 h 5578280"/>
              <a:gd name="connsiteX7" fmla="*/ 3527130 w 7054260"/>
              <a:gd name="connsiteY7" fmla="*/ 1341932 h 5578280"/>
              <a:gd name="connsiteX8" fmla="*/ 1341932 w 7054260"/>
              <a:gd name="connsiteY8" fmla="*/ 3527130 h 5578280"/>
              <a:gd name="connsiteX9" fmla="*/ 2676552 w 7054260"/>
              <a:gd name="connsiteY9" fmla="*/ 5540605 h 5578280"/>
              <a:gd name="connsiteX10" fmla="*/ 2779490 w 7054260"/>
              <a:gd name="connsiteY10" fmla="*/ 5578280 h 5578280"/>
              <a:gd name="connsiteX11" fmla="*/ 661527 w 7054260"/>
              <a:gd name="connsiteY11" fmla="*/ 5578280 h 5578280"/>
              <a:gd name="connsiteX12" fmla="*/ 602379 w 7054260"/>
              <a:gd name="connsiteY12" fmla="*/ 5499182 h 5578280"/>
              <a:gd name="connsiteX13" fmla="*/ 0 w 7054260"/>
              <a:gd name="connsiteY13" fmla="*/ 3527130 h 5578280"/>
              <a:gd name="connsiteX14" fmla="*/ 3527130 w 7054260"/>
              <a:gd name="connsiteY14" fmla="*/ 0 h 557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54260" h="5578280">
                <a:moveTo>
                  <a:pt x="3527130" y="0"/>
                </a:moveTo>
                <a:cubicBezTo>
                  <a:pt x="5475110" y="0"/>
                  <a:pt x="7054260" y="1579150"/>
                  <a:pt x="7054260" y="3527130"/>
                </a:cubicBezTo>
                <a:cubicBezTo>
                  <a:pt x="7054260" y="4257623"/>
                  <a:pt x="6832192" y="4936249"/>
                  <a:pt x="6451882" y="5499182"/>
                </a:cubicBezTo>
                <a:lnTo>
                  <a:pt x="6392733" y="5578280"/>
                </a:lnTo>
                <a:lnTo>
                  <a:pt x="4274770" y="5578280"/>
                </a:lnTo>
                <a:lnTo>
                  <a:pt x="4377708" y="5540605"/>
                </a:lnTo>
                <a:cubicBezTo>
                  <a:pt x="5162008" y="5208874"/>
                  <a:pt x="5712328" y="4432269"/>
                  <a:pt x="5712328" y="3527130"/>
                </a:cubicBezTo>
                <a:cubicBezTo>
                  <a:pt x="5712328" y="2320278"/>
                  <a:pt x="4733982" y="1341932"/>
                  <a:pt x="3527130" y="1341932"/>
                </a:cubicBezTo>
                <a:cubicBezTo>
                  <a:pt x="2320278" y="1341932"/>
                  <a:pt x="1341932" y="2320278"/>
                  <a:pt x="1341932" y="3527130"/>
                </a:cubicBezTo>
                <a:cubicBezTo>
                  <a:pt x="1341932" y="4432269"/>
                  <a:pt x="1892252" y="5208874"/>
                  <a:pt x="2676552" y="5540605"/>
                </a:cubicBezTo>
                <a:lnTo>
                  <a:pt x="2779490" y="5578280"/>
                </a:lnTo>
                <a:lnTo>
                  <a:pt x="661527" y="5578280"/>
                </a:lnTo>
                <a:lnTo>
                  <a:pt x="602379" y="5499182"/>
                </a:lnTo>
                <a:cubicBezTo>
                  <a:pt x="222068" y="4936249"/>
                  <a:pt x="0" y="4257623"/>
                  <a:pt x="0" y="3527130"/>
                </a:cubicBezTo>
                <a:cubicBezTo>
                  <a:pt x="0" y="1579150"/>
                  <a:pt x="1579150" y="0"/>
                  <a:pt x="3527130" y="0"/>
                </a:cubicBezTo>
                <a:close/>
              </a:path>
            </a:pathLst>
          </a:custGeom>
          <a:solidFill>
            <a:schemeClr val="bg2">
              <a:lumMod val="10000"/>
              <a:alpha val="3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DDB52070-D5EF-FB64-294C-E216B516B255}"/>
              </a:ext>
            </a:extLst>
          </p:cNvPr>
          <p:cNvSpPr/>
          <p:nvPr/>
        </p:nvSpPr>
        <p:spPr>
          <a:xfrm>
            <a:off x="3710327" y="0"/>
            <a:ext cx="2842873" cy="2842873"/>
          </a:xfrm>
          <a:prstGeom prst="donut">
            <a:avLst>
              <a:gd name="adj" fmla="val 11237"/>
            </a:avLst>
          </a:prstGeom>
          <a:solidFill>
            <a:schemeClr val="tx1"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C2AFF-0B76-A52A-15EC-2F2CF7F4E88A}"/>
              </a:ext>
            </a:extLst>
          </p:cNvPr>
          <p:cNvSpPr txBox="1"/>
          <p:nvPr/>
        </p:nvSpPr>
        <p:spPr>
          <a:xfrm>
            <a:off x="299782" y="5562600"/>
            <a:ext cx="575466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434">
              <a:spcAft>
                <a:spcPts val="900"/>
              </a:spcAft>
              <a:defRPr/>
            </a:pPr>
            <a:r>
              <a:rPr lang="en-US" sz="6000" b="1" dirty="0">
                <a:solidFill>
                  <a:schemeClr val="bg1"/>
                </a:solidFill>
                <a:latin typeface="Algerian" panose="04020705040A02060702" pitchFamily="82" charset="0"/>
              </a:rPr>
              <a:t>Thank you !!!</a:t>
            </a:r>
            <a:endParaRPr lang="en-CA" sz="60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2EEC15-DD96-4349-A628-291EA0AAC26E}"/>
              </a:ext>
            </a:extLst>
          </p:cNvPr>
          <p:cNvSpPr/>
          <p:nvPr/>
        </p:nvSpPr>
        <p:spPr>
          <a:xfrm>
            <a:off x="4209083" y="498755"/>
            <a:ext cx="1845363" cy="1845363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38100" ty="-539750" sx="100000" sy="100000" flip="none" algn="ctr"/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/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8812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Rectangle 516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3464657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">
            <a:extLst>
              <a:ext uri="{FF2B5EF4-FFF2-40B4-BE49-F238E27FC236}">
                <a16:creationId xmlns:a16="http://schemas.microsoft.com/office/drawing/2014/main" id="{1DE7AAA8-240E-B6DA-8AE8-2F6AEF104A30}"/>
              </a:ext>
            </a:extLst>
          </p:cNvPr>
          <p:cNvSpPr txBox="1">
            <a:spLocks noChangeArrowheads="1"/>
          </p:cNvSpPr>
          <p:nvPr/>
        </p:nvSpPr>
        <p:spPr>
          <a:xfrm>
            <a:off x="-295917" y="1981200"/>
            <a:ext cx="4182117" cy="1601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sz="4000" dirty="0">
                <a:solidFill>
                  <a:schemeClr val="tx1"/>
                </a:solidFill>
                <a:latin typeface="Algerian" panose="04020705040A02060702" pitchFamily="82" charset="0"/>
              </a:rPr>
              <a:t>Project Background</a:t>
            </a:r>
            <a:endParaRPr lang="en-IN" sz="4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C8E95D-AFAC-7951-79BD-9A3B92091EE7}"/>
              </a:ext>
            </a:extLst>
          </p:cNvPr>
          <p:cNvGrpSpPr/>
          <p:nvPr/>
        </p:nvGrpSpPr>
        <p:grpSpPr>
          <a:xfrm>
            <a:off x="5776232" y="4933267"/>
            <a:ext cx="3239761" cy="1543733"/>
            <a:chOff x="5638800" y="5105400"/>
            <a:chExt cx="2971800" cy="1371600"/>
          </a:xfrm>
        </p:grpSpPr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9ABCD755-F580-5FD9-4F65-D54435B7E16D}"/>
                </a:ext>
              </a:extLst>
            </p:cNvPr>
            <p:cNvSpPr txBox="1"/>
            <p:nvPr/>
          </p:nvSpPr>
          <p:spPr>
            <a:xfrm>
              <a:off x="6296474" y="5181600"/>
              <a:ext cx="2314126" cy="311742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b="1" dirty="0">
                  <a:latin typeface="Amasis MT Pro" panose="02040504050005020304" pitchFamily="18" charset="0"/>
                </a:rPr>
                <a:t>Data Warehousing, Reporting,     and Visualization</a:t>
              </a:r>
            </a:p>
          </p:txBody>
        </p:sp>
        <p:sp>
          <p:nvSpPr>
            <p:cNvPr id="25" name="Rectangle: Diagonal Corners Snipped 24">
              <a:extLst>
                <a:ext uri="{FF2B5EF4-FFF2-40B4-BE49-F238E27FC236}">
                  <a16:creationId xmlns:a16="http://schemas.microsoft.com/office/drawing/2014/main" id="{B7B2A447-EBB8-75EE-438B-6FA956832C9C}"/>
                </a:ext>
              </a:extLst>
            </p:cNvPr>
            <p:cNvSpPr/>
            <p:nvPr/>
          </p:nvSpPr>
          <p:spPr>
            <a:xfrm>
              <a:off x="6195413" y="5554607"/>
              <a:ext cx="1964632" cy="922393"/>
            </a:xfrm>
            <a:prstGeom prst="snip2DiagRect">
              <a:avLst>
                <a:gd name="adj1" fmla="val 0"/>
                <a:gd name="adj2" fmla="val 5783"/>
              </a:avLst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lIns="46800" tIns="720000" rIns="468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C9AC37-C0B6-01BE-BC2C-40F79EA3CABC}"/>
                </a:ext>
              </a:extLst>
            </p:cNvPr>
            <p:cNvSpPr txBox="1"/>
            <p:nvPr/>
          </p:nvSpPr>
          <p:spPr>
            <a:xfrm>
              <a:off x="6620449" y="5512773"/>
              <a:ext cx="1554997" cy="902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b="0" i="0" u="none" strike="noStrike" dirty="0">
                  <a:effectLst/>
                  <a:latin typeface="Amasis MT Pro" panose="02040504050005020304" pitchFamily="18" charset="0"/>
                </a:rPr>
                <a:t>Understand, clean, and augment the Airbnb dataset, and perform exploratory data analysis (EDA)</a:t>
              </a:r>
              <a:endParaRPr lang="en-IN" sz="1200" dirty="0">
                <a:latin typeface="Amasis MT Pro" panose="02040504050005020304" pitchFamily="18" charset="0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7A859D7-1E5A-5CD1-B2FC-A31015626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5105400"/>
              <a:ext cx="507943" cy="507943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D57F06-CE4E-4519-F5FD-47BA7062FC0D}"/>
              </a:ext>
            </a:extLst>
          </p:cNvPr>
          <p:cNvGrpSpPr/>
          <p:nvPr/>
        </p:nvGrpSpPr>
        <p:grpSpPr>
          <a:xfrm>
            <a:off x="3713945" y="3352800"/>
            <a:ext cx="3440067" cy="1386886"/>
            <a:chOff x="3722733" y="3798933"/>
            <a:chExt cx="3440067" cy="1245775"/>
          </a:xfrm>
        </p:grpSpPr>
        <p:sp>
          <p:nvSpPr>
            <p:cNvPr id="40" name="TextBox 45">
              <a:extLst>
                <a:ext uri="{FF2B5EF4-FFF2-40B4-BE49-F238E27FC236}">
                  <a16:creationId xmlns:a16="http://schemas.microsoft.com/office/drawing/2014/main" id="{FE695CE4-9EF4-0F57-73A1-9654A98C21B4}"/>
                </a:ext>
              </a:extLst>
            </p:cNvPr>
            <p:cNvSpPr txBox="1"/>
            <p:nvPr/>
          </p:nvSpPr>
          <p:spPr>
            <a:xfrm>
              <a:off x="4343401" y="3817317"/>
              <a:ext cx="2819399" cy="174170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b="1" dirty="0">
                  <a:latin typeface="Amasis MT Pro" panose="02040504050005020304" pitchFamily="18" charset="0"/>
                </a:rPr>
                <a:t>Data Transformation</a:t>
              </a:r>
            </a:p>
          </p:txBody>
        </p:sp>
        <p:sp>
          <p:nvSpPr>
            <p:cNvPr id="41" name="Rectangle: Diagonal Corners Snipped 40">
              <a:extLst>
                <a:ext uri="{FF2B5EF4-FFF2-40B4-BE49-F238E27FC236}">
                  <a16:creationId xmlns:a16="http://schemas.microsoft.com/office/drawing/2014/main" id="{C0C01C52-470B-9488-774C-EA383259D311}"/>
                </a:ext>
              </a:extLst>
            </p:cNvPr>
            <p:cNvSpPr/>
            <p:nvPr/>
          </p:nvSpPr>
          <p:spPr>
            <a:xfrm>
              <a:off x="4290413" y="4030607"/>
              <a:ext cx="2048350" cy="1014101"/>
            </a:xfrm>
            <a:prstGeom prst="snip2DiagRect">
              <a:avLst>
                <a:gd name="adj1" fmla="val 0"/>
                <a:gd name="adj2" fmla="val 5783"/>
              </a:avLst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lIns="46800" tIns="720000" rIns="468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E43C32-589B-82E2-42CC-E58257FBED74}"/>
                </a:ext>
              </a:extLst>
            </p:cNvPr>
            <p:cNvSpPr txBox="1"/>
            <p:nvPr/>
          </p:nvSpPr>
          <p:spPr>
            <a:xfrm>
              <a:off x="4733188" y="4061936"/>
              <a:ext cx="1537258" cy="912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b="0" i="0" u="none" strike="noStrike" dirty="0">
                  <a:effectLst/>
                  <a:latin typeface="Amasis MT Pro" panose="02040504050005020304" pitchFamily="18" charset="0"/>
                </a:rPr>
                <a:t>Transform data to meet business requirements and enable advanced analytics</a:t>
              </a:r>
              <a:endParaRPr lang="en-IN" sz="1200" dirty="0">
                <a:latin typeface="Amasis MT Pro" panose="02040504050005020304" pitchFamily="18" charset="0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5A142D51-2BDB-4D05-49DB-A3DCFA9D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22733" y="3798933"/>
              <a:ext cx="544467" cy="54446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23AAAA-AED8-A410-85BC-89D4CC0EA57D}"/>
              </a:ext>
            </a:extLst>
          </p:cNvPr>
          <p:cNvGrpSpPr/>
          <p:nvPr/>
        </p:nvGrpSpPr>
        <p:grpSpPr>
          <a:xfrm>
            <a:off x="5791200" y="1905000"/>
            <a:ext cx="3810000" cy="1504902"/>
            <a:chOff x="5590014" y="2424246"/>
            <a:chExt cx="3477786" cy="123335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2109B0D-CCCB-6378-B1F8-7F5275F797E8}"/>
                </a:ext>
              </a:extLst>
            </p:cNvPr>
            <p:cNvGrpSpPr/>
            <p:nvPr/>
          </p:nvGrpSpPr>
          <p:grpSpPr>
            <a:xfrm>
              <a:off x="6195413" y="2521917"/>
              <a:ext cx="2872387" cy="1135683"/>
              <a:chOff x="4166656" y="1161061"/>
              <a:chExt cx="2872387" cy="1135683"/>
            </a:xfrm>
          </p:grpSpPr>
          <p:sp>
            <p:nvSpPr>
              <p:cNvPr id="48" name="TextBox 45">
                <a:extLst>
                  <a:ext uri="{FF2B5EF4-FFF2-40B4-BE49-F238E27FC236}">
                    <a16:creationId xmlns:a16="http://schemas.microsoft.com/office/drawing/2014/main" id="{08867A29-20F9-F0FA-906E-E46A12D0A96A}"/>
                  </a:ext>
                </a:extLst>
              </p:cNvPr>
              <p:cNvSpPr txBox="1"/>
              <p:nvPr/>
            </p:nvSpPr>
            <p:spPr>
              <a:xfrm>
                <a:off x="4219644" y="1161061"/>
                <a:ext cx="2819399" cy="158911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</a:pPr>
                <a:r>
                  <a:rPr lang="en-IN" sz="1200" b="1" dirty="0">
                    <a:latin typeface="Amasis MT Pro" panose="02040504050005020304" pitchFamily="18" charset="0"/>
                  </a:rPr>
                  <a:t> Data Ingestion and Optimization</a:t>
                </a:r>
              </a:p>
            </p:txBody>
          </p:sp>
          <p:sp>
            <p:nvSpPr>
              <p:cNvPr id="49" name="Rectangle: Diagonal Corners Snipped 48">
                <a:extLst>
                  <a:ext uri="{FF2B5EF4-FFF2-40B4-BE49-F238E27FC236}">
                    <a16:creationId xmlns:a16="http://schemas.microsoft.com/office/drawing/2014/main" id="{6261B931-EB91-E544-01CD-FC93C01DD611}"/>
                  </a:ext>
                </a:extLst>
              </p:cNvPr>
              <p:cNvSpPr/>
              <p:nvPr/>
            </p:nvSpPr>
            <p:spPr>
              <a:xfrm>
                <a:off x="4166656" y="1374351"/>
                <a:ext cx="1964632" cy="922393"/>
              </a:xfrm>
              <a:prstGeom prst="snip2DiagRect">
                <a:avLst>
                  <a:gd name="adj1" fmla="val 0"/>
                  <a:gd name="adj2" fmla="val 5783"/>
                </a:avLst>
              </a:prstGeom>
              <a:noFill/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lIns="46800" tIns="720000" rIns="4680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sis MT Pro" panose="020405040500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06F08C5-174F-FC29-13EE-B64ED190C17B}"/>
                  </a:ext>
                </a:extLst>
              </p:cNvPr>
              <p:cNvSpPr txBox="1"/>
              <p:nvPr/>
            </p:nvSpPr>
            <p:spPr>
              <a:xfrm>
                <a:off x="4524443" y="1375642"/>
                <a:ext cx="1614007" cy="529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1200" b="0" i="0" u="none" strike="noStrike" dirty="0">
                    <a:effectLst/>
                    <a:latin typeface="Amasis MT Pro" panose="02040504050005020304" pitchFamily="18" charset="0"/>
                  </a:rPr>
                  <a:t>Develop efficient data ingestion pipelines and optimize data storage.</a:t>
                </a:r>
                <a:endParaRPr lang="en-IN" sz="1200" dirty="0">
                  <a:latin typeface="Amasis MT Pro" panose="02040504050005020304" pitchFamily="18" charset="0"/>
                </a:endParaRPr>
              </a:p>
            </p:txBody>
          </p: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3997CD0B-9352-933D-867C-C01CD9DD5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90014" y="2424246"/>
              <a:ext cx="551140" cy="5511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C81318-61A7-0E87-7F38-4FCAB53AF31C}"/>
              </a:ext>
            </a:extLst>
          </p:cNvPr>
          <p:cNvGrpSpPr/>
          <p:nvPr/>
        </p:nvGrpSpPr>
        <p:grpSpPr>
          <a:xfrm>
            <a:off x="3671628" y="152400"/>
            <a:ext cx="3948372" cy="1606695"/>
            <a:chOff x="3595428" y="1143000"/>
            <a:chExt cx="3643572" cy="12192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60C61F4-2AC9-07CE-5787-2598E13B6A66}"/>
                </a:ext>
              </a:extLst>
            </p:cNvPr>
            <p:cNvGrpSpPr/>
            <p:nvPr/>
          </p:nvGrpSpPr>
          <p:grpSpPr>
            <a:xfrm>
              <a:off x="4397554" y="1177701"/>
              <a:ext cx="2841446" cy="1184499"/>
              <a:chOff x="4273797" y="1177701"/>
              <a:chExt cx="2841446" cy="1184499"/>
            </a:xfrm>
          </p:grpSpPr>
          <p:sp>
            <p:nvSpPr>
              <p:cNvPr id="56" name="TextBox 45">
                <a:extLst>
                  <a:ext uri="{FF2B5EF4-FFF2-40B4-BE49-F238E27FC236}">
                    <a16:creationId xmlns:a16="http://schemas.microsoft.com/office/drawing/2014/main" id="{88CD10B0-D0C7-3BD1-6516-A3C913249CFB}"/>
                  </a:ext>
                </a:extLst>
              </p:cNvPr>
              <p:cNvSpPr txBox="1"/>
              <p:nvPr/>
            </p:nvSpPr>
            <p:spPr>
              <a:xfrm>
                <a:off x="4295844" y="1177701"/>
                <a:ext cx="2819399" cy="147135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</a:pPr>
                <a:r>
                  <a:rPr lang="en-IN" sz="1200" b="1" dirty="0">
                    <a:latin typeface="Amasis MT Pro" panose="02040504050005020304" pitchFamily="18" charset="0"/>
                  </a:rPr>
                  <a:t>Onboarding and Initial Data Handling</a:t>
                </a:r>
              </a:p>
            </p:txBody>
          </p:sp>
          <p:sp>
            <p:nvSpPr>
              <p:cNvPr id="57" name="Rectangle: Diagonal Corners Snipped 56">
                <a:extLst>
                  <a:ext uri="{FF2B5EF4-FFF2-40B4-BE49-F238E27FC236}">
                    <a16:creationId xmlns:a16="http://schemas.microsoft.com/office/drawing/2014/main" id="{42B634CB-8036-BA5E-0A2E-5C96C2A73FD6}"/>
                  </a:ext>
                </a:extLst>
              </p:cNvPr>
              <p:cNvSpPr/>
              <p:nvPr/>
            </p:nvSpPr>
            <p:spPr>
              <a:xfrm>
                <a:off x="4273797" y="1439807"/>
                <a:ext cx="1964632" cy="922393"/>
              </a:xfrm>
              <a:prstGeom prst="snip2DiagRect">
                <a:avLst>
                  <a:gd name="adj1" fmla="val 0"/>
                  <a:gd name="adj2" fmla="val 5783"/>
                </a:avLst>
              </a:prstGeom>
              <a:noFill/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lIns="46800" tIns="720000" rIns="4680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sis MT Pro" panose="02040504050005020304" pitchFamily="18" charset="0"/>
                </a:endParaRPr>
              </a:p>
            </p:txBody>
          </p:sp>
          <p:sp>
            <p:nvSpPr>
              <p:cNvPr id="58" name="Rectangle: Top Corners Snipped 57">
                <a:extLst>
                  <a:ext uri="{FF2B5EF4-FFF2-40B4-BE49-F238E27FC236}">
                    <a16:creationId xmlns:a16="http://schemas.microsoft.com/office/drawing/2014/main" id="{504C63C1-111D-75AA-7C3D-EDE11CD98465}"/>
                  </a:ext>
                </a:extLst>
              </p:cNvPr>
              <p:cNvSpPr/>
              <p:nvPr/>
            </p:nvSpPr>
            <p:spPr>
              <a:xfrm rot="5400000">
                <a:off x="4357037" y="1353817"/>
                <a:ext cx="284168" cy="450647"/>
              </a:xfrm>
              <a:prstGeom prst="snip2Same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 w="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rgbClr val="FFE600"/>
                    </a:solidFill>
                    <a:prstDash val="solid"/>
                  </a14:hiddenLine>
                </a:ext>
              </a:extLst>
            </p:spPr>
            <p:txBody>
              <a:bodyPr vert="vert270" rtlCol="0" anchor="ctr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HK" sz="2000" b="1" kern="0" dirty="0">
                    <a:latin typeface="Amasis MT Pro" panose="02040504050005020304" pitchFamily="18" charset="0"/>
                  </a:rPr>
                  <a:t>1</a:t>
                </a:r>
                <a:endParaRPr kumimoji="0" lang="en-I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sis MT Pro" panose="02040504050005020304" pitchFamily="18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E9AF9CB-3183-509F-5484-4E53097D34E7}"/>
                  </a:ext>
                </a:extLst>
              </p:cNvPr>
              <p:cNvSpPr txBox="1"/>
              <p:nvPr/>
            </p:nvSpPr>
            <p:spPr>
              <a:xfrm>
                <a:off x="4663036" y="1437056"/>
                <a:ext cx="1614007" cy="77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1200" b="0" i="0" u="none" strike="noStrike" dirty="0">
                    <a:effectLst/>
                    <a:latin typeface="Amasis MT Pro" panose="02040504050005020304" pitchFamily="18" charset="0"/>
                  </a:rPr>
                  <a:t>Understand, clean, and augment the Airbnb dataset, and perform exploratory data analysis (EDA)</a:t>
                </a:r>
                <a:endParaRPr lang="en-IN" sz="1200" dirty="0">
                  <a:latin typeface="Amasis MT Pro" panose="02040504050005020304" pitchFamily="18" charset="0"/>
                </a:endParaRPr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E0432B39-A24B-EA72-5E84-AEA1E1A64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5428" y="1143000"/>
              <a:ext cx="747972" cy="459151"/>
            </a:xfrm>
            <a:prstGeom prst="rect">
              <a:avLst/>
            </a:prstGeom>
          </p:spPr>
        </p:pic>
      </p:grpSp>
      <p:sp>
        <p:nvSpPr>
          <p:cNvPr id="60" name="Rectangle: Top Corners Snipped 59">
            <a:extLst>
              <a:ext uri="{FF2B5EF4-FFF2-40B4-BE49-F238E27FC236}">
                <a16:creationId xmlns:a16="http://schemas.microsoft.com/office/drawing/2014/main" id="{8DA09F4D-D3BF-D2E2-4548-6E44FB06A118}"/>
              </a:ext>
            </a:extLst>
          </p:cNvPr>
          <p:cNvSpPr/>
          <p:nvPr/>
        </p:nvSpPr>
        <p:spPr>
          <a:xfrm rot="5400000">
            <a:off x="6502785" y="2235585"/>
            <a:ext cx="374484" cy="488346"/>
          </a:xfrm>
          <a:prstGeom prst="snip2SameRect">
            <a:avLst/>
          </a:prstGeom>
          <a:solidFill>
            <a:schemeClr val="bg1">
              <a:lumMod val="65000"/>
              <a:lumOff val="35000"/>
            </a:schemeClr>
          </a:solidFill>
          <a:ln w="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FFE600"/>
                </a:solidFill>
                <a:prstDash val="solid"/>
              </a14:hiddenLine>
            </a:ext>
          </a:extLst>
        </p:spPr>
        <p:txBody>
          <a:bodyPr vert="vert27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</a:rPr>
              <a:t>2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61" name="Rectangle: Top Corners Snipped 60">
            <a:extLst>
              <a:ext uri="{FF2B5EF4-FFF2-40B4-BE49-F238E27FC236}">
                <a16:creationId xmlns:a16="http://schemas.microsoft.com/office/drawing/2014/main" id="{2CF50420-A960-3259-3EA8-42AD91AD2E86}"/>
              </a:ext>
            </a:extLst>
          </p:cNvPr>
          <p:cNvSpPr/>
          <p:nvPr/>
        </p:nvSpPr>
        <p:spPr>
          <a:xfrm rot="5400000">
            <a:off x="4353613" y="3568508"/>
            <a:ext cx="374484" cy="488346"/>
          </a:xfrm>
          <a:prstGeom prst="snip2SameRect">
            <a:avLst/>
          </a:prstGeom>
          <a:solidFill>
            <a:schemeClr val="bg1">
              <a:lumMod val="65000"/>
              <a:lumOff val="35000"/>
            </a:schemeClr>
          </a:solidFill>
          <a:ln w="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FFE600"/>
                </a:solidFill>
                <a:prstDash val="solid"/>
              </a14:hiddenLine>
            </a:ext>
          </a:extLst>
        </p:spPr>
        <p:txBody>
          <a:bodyPr vert="vert27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2000" b="1" kern="0" dirty="0">
                <a:latin typeface="Amasis MT Pro" panose="02040504050005020304" pitchFamily="18" charset="0"/>
              </a:rPr>
              <a:t>3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62" name="Rectangle: Top Corners Snipped 61">
            <a:extLst>
              <a:ext uri="{FF2B5EF4-FFF2-40B4-BE49-F238E27FC236}">
                <a16:creationId xmlns:a16="http://schemas.microsoft.com/office/drawing/2014/main" id="{0A7CD4CD-0ACA-C168-4201-39ADC76CA999}"/>
              </a:ext>
            </a:extLst>
          </p:cNvPr>
          <p:cNvSpPr/>
          <p:nvPr/>
        </p:nvSpPr>
        <p:spPr>
          <a:xfrm rot="5400000">
            <a:off x="6427791" y="5406046"/>
            <a:ext cx="428551" cy="494160"/>
          </a:xfrm>
          <a:prstGeom prst="snip2SameRect">
            <a:avLst/>
          </a:prstGeom>
          <a:solidFill>
            <a:schemeClr val="bg1">
              <a:lumMod val="65000"/>
              <a:lumOff val="35000"/>
            </a:schemeClr>
          </a:solidFill>
          <a:ln w="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FFE600"/>
                </a:solidFill>
                <a:prstDash val="solid"/>
              </a14:hiddenLine>
            </a:ext>
          </a:extLst>
        </p:spPr>
        <p:txBody>
          <a:bodyPr vert="vert27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</a:rPr>
              <a:t>4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0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Rectangle 516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3464657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">
            <a:extLst>
              <a:ext uri="{FF2B5EF4-FFF2-40B4-BE49-F238E27FC236}">
                <a16:creationId xmlns:a16="http://schemas.microsoft.com/office/drawing/2014/main" id="{1DE7AAA8-240E-B6DA-8AE8-2F6AEF104A30}"/>
              </a:ext>
            </a:extLst>
          </p:cNvPr>
          <p:cNvSpPr txBox="1">
            <a:spLocks noChangeArrowheads="1"/>
          </p:cNvSpPr>
          <p:nvPr/>
        </p:nvSpPr>
        <p:spPr>
          <a:xfrm>
            <a:off x="-381000" y="1981200"/>
            <a:ext cx="4182117" cy="1601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sz="3800" dirty="0">
                <a:solidFill>
                  <a:schemeClr val="tx1"/>
                </a:solidFill>
                <a:latin typeface="Algerian" panose="04020705040A02060702" pitchFamily="82" charset="0"/>
              </a:rPr>
              <a:t>Key Deliverables</a:t>
            </a:r>
            <a:endParaRPr lang="en-IN" sz="3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59513-15B0-8DBE-7E1A-737510D12E34}"/>
              </a:ext>
            </a:extLst>
          </p:cNvPr>
          <p:cNvSpPr txBox="1"/>
          <p:nvPr/>
        </p:nvSpPr>
        <p:spPr>
          <a:xfrm>
            <a:off x="5246764" y="451838"/>
            <a:ext cx="3973436" cy="6459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lvl="3" defTabSz="913943">
              <a:buSzPct val="150000"/>
              <a:defRPr/>
            </a:pPr>
            <a:r>
              <a:rPr lang="en-IN" sz="1199" b="1" dirty="0">
                <a:solidFill>
                  <a:schemeClr val="tx1">
                    <a:lumMod val="95000"/>
                    <a:lumOff val="5000"/>
                  </a:schemeClr>
                </a:solidFill>
                <a:latin typeface="EYInterstate Light"/>
              </a:rPr>
              <a:t>Monthly Progress Reports : Detailed reports outlining progress on each problem statement, including methodologies, challenges, and preliminary results.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9001471-CC38-EC66-F0AE-801EC8A0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810" y="304800"/>
            <a:ext cx="1056725" cy="81872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DE4BD1-1E74-7AC6-F4C9-338D26F83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0254" y="304800"/>
            <a:ext cx="1056725" cy="8187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2ED13-8162-E10F-9E21-24F27330BD8B}"/>
              </a:ext>
            </a:extLst>
          </p:cNvPr>
          <p:cNvSpPr/>
          <p:nvPr/>
        </p:nvSpPr>
        <p:spPr>
          <a:xfrm>
            <a:off x="3706349" y="515090"/>
            <a:ext cx="473905" cy="418498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defTabSz="913943"/>
            <a:r>
              <a:rPr lang="en-IN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EYInterstate Light"/>
              </a:rPr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8BBA2-EC4E-BE31-30B2-498B47E19249}"/>
              </a:ext>
            </a:extLst>
          </p:cNvPr>
          <p:cNvCxnSpPr>
            <a:cxnSpLocks/>
          </p:cNvCxnSpPr>
          <p:nvPr/>
        </p:nvCxnSpPr>
        <p:spPr>
          <a:xfrm>
            <a:off x="5180918" y="1125220"/>
            <a:ext cx="3661724" cy="0"/>
          </a:xfrm>
          <a:prstGeom prst="line">
            <a:avLst/>
          </a:prstGeom>
          <a:ln w="6350">
            <a:solidFill>
              <a:schemeClr val="tx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5EFDCE6-3D66-57F8-F745-E75CC1E0BFEB}"/>
              </a:ext>
            </a:extLst>
          </p:cNvPr>
          <p:cNvGrpSpPr/>
          <p:nvPr/>
        </p:nvGrpSpPr>
        <p:grpSpPr>
          <a:xfrm>
            <a:off x="3625810" y="1604645"/>
            <a:ext cx="5397580" cy="820420"/>
            <a:chOff x="6352377" y="2602083"/>
            <a:chExt cx="5397580" cy="8204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9A7BEA-1C09-2F6F-4624-C8384849A5C5}"/>
                </a:ext>
              </a:extLst>
            </p:cNvPr>
            <p:cNvSpPr txBox="1"/>
            <p:nvPr/>
          </p:nvSpPr>
          <p:spPr>
            <a:xfrm>
              <a:off x="7973331" y="2749121"/>
              <a:ext cx="3776626" cy="46140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lvl="3" defTabSz="913943">
                <a:buSzPct val="150000"/>
                <a:defRPr/>
              </a:pPr>
              <a:r>
                <a:rPr lang="en-IN" sz="1199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EYInterstate Light"/>
                </a:rPr>
                <a:t>Final Data Warehouse : A fully populated and optimized data warehouse schema.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A050FAB-158D-DB4A-92AC-614DA1C7D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52377" y="2602083"/>
              <a:ext cx="1056725" cy="81872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4346EB1-CB74-FE38-4B24-25AAB609D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6821" y="2602083"/>
              <a:ext cx="1056725" cy="81872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F63F56D-CE11-463A-E405-DB2E049420D7}"/>
                </a:ext>
              </a:extLst>
            </p:cNvPr>
            <p:cNvSpPr/>
            <p:nvPr/>
          </p:nvSpPr>
          <p:spPr>
            <a:xfrm>
              <a:off x="6432916" y="2812373"/>
              <a:ext cx="473905" cy="418498"/>
            </a:xfrm>
            <a:prstGeom prst="rect">
              <a:avLst/>
            </a:prstGeom>
            <a:noFill/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defTabSz="913943"/>
              <a:r>
                <a:rPr lang="en-IN" sz="239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EYInterstate Light"/>
                </a:rPr>
                <a:t>02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52F07BF-F666-6DD6-4E85-B9F2E053E529}"/>
                </a:ext>
              </a:extLst>
            </p:cNvPr>
            <p:cNvCxnSpPr>
              <a:cxnSpLocks/>
            </p:cNvCxnSpPr>
            <p:nvPr/>
          </p:nvCxnSpPr>
          <p:spPr>
            <a:xfrm>
              <a:off x="7907485" y="3422503"/>
              <a:ext cx="3661724" cy="0"/>
            </a:xfrm>
            <a:prstGeom prst="line">
              <a:avLst/>
            </a:prstGeom>
            <a:ln w="6350">
              <a:solidFill>
                <a:schemeClr val="tx1">
                  <a:lumMod val="8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688B2C-4C75-0A1D-EE67-9FF4B352A774}"/>
              </a:ext>
            </a:extLst>
          </p:cNvPr>
          <p:cNvSpPr txBox="1"/>
          <p:nvPr/>
        </p:nvSpPr>
        <p:spPr>
          <a:xfrm>
            <a:off x="5246764" y="3051528"/>
            <a:ext cx="3776626" cy="4614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lvl="3" defTabSz="913943">
              <a:buSzPct val="150000"/>
              <a:defRPr/>
            </a:pPr>
            <a:r>
              <a:rPr lang="en-IN" sz="1199" b="1" dirty="0">
                <a:solidFill>
                  <a:schemeClr val="tx1">
                    <a:lumMod val="95000"/>
                    <a:lumOff val="5000"/>
                  </a:schemeClr>
                </a:solidFill>
                <a:latin typeface="EYInterstate Light"/>
              </a:rPr>
              <a:t>Predictive Models : Trained and validated machine learning models with performance metrics.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DCD913C-6617-8F87-23D1-38A0C11D0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810" y="2904490"/>
            <a:ext cx="1056725" cy="8187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798BB95-8727-F05B-D66E-04D93CC85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0254" y="2904490"/>
            <a:ext cx="1056725" cy="8187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FB28F55-0890-B21E-BCE2-7F623DDD16BB}"/>
              </a:ext>
            </a:extLst>
          </p:cNvPr>
          <p:cNvSpPr/>
          <p:nvPr/>
        </p:nvSpPr>
        <p:spPr>
          <a:xfrm>
            <a:off x="3706349" y="3114780"/>
            <a:ext cx="473905" cy="418498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defTabSz="913943"/>
            <a:r>
              <a:rPr lang="en-IN" sz="2399" dirty="0">
                <a:solidFill>
                  <a:schemeClr val="tx1">
                    <a:lumMod val="95000"/>
                    <a:lumOff val="5000"/>
                  </a:schemeClr>
                </a:solidFill>
                <a:latin typeface="EYInterstate Light"/>
              </a:rPr>
              <a:t>03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B7133E-FB78-62BE-04DA-88119E5CF490}"/>
              </a:ext>
            </a:extLst>
          </p:cNvPr>
          <p:cNvCxnSpPr>
            <a:cxnSpLocks/>
          </p:cNvCxnSpPr>
          <p:nvPr/>
        </p:nvCxnSpPr>
        <p:spPr>
          <a:xfrm>
            <a:off x="5180918" y="3724910"/>
            <a:ext cx="3661724" cy="0"/>
          </a:xfrm>
          <a:prstGeom prst="line">
            <a:avLst/>
          </a:prstGeom>
          <a:ln w="6350">
            <a:solidFill>
              <a:schemeClr val="tx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7A3F75-2384-C334-9507-4779A433473C}"/>
              </a:ext>
            </a:extLst>
          </p:cNvPr>
          <p:cNvGrpSpPr/>
          <p:nvPr/>
        </p:nvGrpSpPr>
        <p:grpSpPr>
          <a:xfrm>
            <a:off x="3625810" y="4204335"/>
            <a:ext cx="5397580" cy="820420"/>
            <a:chOff x="6352377" y="2602083"/>
            <a:chExt cx="5397580" cy="8204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89CEE1-E927-320D-2C63-AA86E87EB00F}"/>
                </a:ext>
              </a:extLst>
            </p:cNvPr>
            <p:cNvSpPr txBox="1"/>
            <p:nvPr/>
          </p:nvSpPr>
          <p:spPr>
            <a:xfrm>
              <a:off x="7973331" y="2749121"/>
              <a:ext cx="3776626" cy="46140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lvl="3" defTabSz="913943">
                <a:buSzPct val="150000"/>
                <a:defRPr/>
              </a:pPr>
              <a:r>
                <a:rPr lang="en-IN" sz="1199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EYInterstate Light"/>
                </a:rPr>
                <a:t>BI Dashboards: Interactive dashboards for exploring data and insights.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F41631B-344E-B9F2-2E8D-0C853F11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52377" y="2602083"/>
              <a:ext cx="1056725" cy="818724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BE669337-91E9-87C6-415B-170FD615B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6821" y="2602083"/>
              <a:ext cx="1056725" cy="81872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855905-81CE-E261-E124-43A8A4C38A75}"/>
                </a:ext>
              </a:extLst>
            </p:cNvPr>
            <p:cNvSpPr/>
            <p:nvPr/>
          </p:nvSpPr>
          <p:spPr>
            <a:xfrm>
              <a:off x="6432916" y="2812373"/>
              <a:ext cx="473905" cy="418498"/>
            </a:xfrm>
            <a:prstGeom prst="rect">
              <a:avLst/>
            </a:prstGeom>
            <a:noFill/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defTabSz="913943"/>
              <a:r>
                <a:rPr lang="en-IN" sz="239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EYInterstate Light"/>
                </a:rPr>
                <a:t>04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3340DE-7D55-DD1F-8657-6D4B809BA76F}"/>
                </a:ext>
              </a:extLst>
            </p:cNvPr>
            <p:cNvCxnSpPr>
              <a:cxnSpLocks/>
            </p:cNvCxnSpPr>
            <p:nvPr/>
          </p:nvCxnSpPr>
          <p:spPr>
            <a:xfrm>
              <a:off x="7907485" y="3422503"/>
              <a:ext cx="3661724" cy="0"/>
            </a:xfrm>
            <a:prstGeom prst="line">
              <a:avLst/>
            </a:prstGeom>
            <a:ln w="6350">
              <a:solidFill>
                <a:schemeClr val="tx1">
                  <a:lumMod val="8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208C4C-2C2E-EB73-C920-C36C4CD193D3}"/>
              </a:ext>
            </a:extLst>
          </p:cNvPr>
          <p:cNvGrpSpPr/>
          <p:nvPr/>
        </p:nvGrpSpPr>
        <p:grpSpPr>
          <a:xfrm>
            <a:off x="3625810" y="5504180"/>
            <a:ext cx="5397580" cy="820420"/>
            <a:chOff x="6352377" y="2602083"/>
            <a:chExt cx="5397580" cy="8204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7DD99-C90D-B7F1-CBCC-DE070E0E81B6}"/>
                </a:ext>
              </a:extLst>
            </p:cNvPr>
            <p:cNvSpPr txBox="1"/>
            <p:nvPr/>
          </p:nvSpPr>
          <p:spPr>
            <a:xfrm>
              <a:off x="7973331" y="2749121"/>
              <a:ext cx="3776626" cy="64594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lvl="3" defTabSz="913943">
                <a:buSzPct val="150000"/>
                <a:defRPr/>
              </a:pPr>
              <a:r>
                <a:rPr lang="en-IN" sz="1199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EYInterstate Light"/>
                </a:rPr>
                <a:t>Comprehensive Final Report : A detailed report summarizing the entire project, including methodologies, findings, and recommendations.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7FDA6CDC-1C62-DC65-44C8-13BF1E0DD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52377" y="2602083"/>
              <a:ext cx="1056725" cy="818724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244BE62-8F3F-6982-F8C1-0CF0E9C0D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6821" y="2602083"/>
              <a:ext cx="1056725" cy="81872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A0275D-1FC9-7DFC-CDB9-CDB70CE04A69}"/>
                </a:ext>
              </a:extLst>
            </p:cNvPr>
            <p:cNvSpPr/>
            <p:nvPr/>
          </p:nvSpPr>
          <p:spPr>
            <a:xfrm>
              <a:off x="6432916" y="2812373"/>
              <a:ext cx="473905" cy="418498"/>
            </a:xfrm>
            <a:prstGeom prst="rect">
              <a:avLst/>
            </a:prstGeom>
            <a:noFill/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defTabSz="913943"/>
              <a:r>
                <a:rPr lang="en-IN" sz="239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EYInterstate Light"/>
                </a:rPr>
                <a:t>05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2F921B0C-CF13-7AB8-0C98-2B4447B6B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88922" y="2747092"/>
              <a:ext cx="422988" cy="446487"/>
            </a:xfrm>
            <a:prstGeom prst="rect">
              <a:avLst/>
            </a:prstGeom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825623-7AC8-84B6-1BDE-8AA356C83C0F}"/>
                </a:ext>
              </a:extLst>
            </p:cNvPr>
            <p:cNvCxnSpPr>
              <a:cxnSpLocks/>
            </p:cNvCxnSpPr>
            <p:nvPr/>
          </p:nvCxnSpPr>
          <p:spPr>
            <a:xfrm>
              <a:off x="7907485" y="3422503"/>
              <a:ext cx="3661724" cy="0"/>
            </a:xfrm>
            <a:prstGeom prst="line">
              <a:avLst/>
            </a:prstGeom>
            <a:ln w="6350">
              <a:solidFill>
                <a:schemeClr val="tx1">
                  <a:lumMod val="8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42CFDAF2-DF22-1AE4-AE77-407B1822E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3400" y="457200"/>
            <a:ext cx="422000" cy="422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91AEDA-6F9A-64E5-26D4-CECEAD57C3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5029" y="4345029"/>
            <a:ext cx="455571" cy="455571"/>
          </a:xfrm>
          <a:prstGeom prst="rect">
            <a:avLst/>
          </a:prstGeom>
        </p:spPr>
      </p:pic>
      <p:pic>
        <p:nvPicPr>
          <p:cNvPr id="25" name="Graphic 24" descr="Research with solid fill">
            <a:extLst>
              <a:ext uri="{FF2B5EF4-FFF2-40B4-BE49-F238E27FC236}">
                <a16:creationId xmlns:a16="http://schemas.microsoft.com/office/drawing/2014/main" id="{6458B20F-3BAB-34E1-46D7-3216C694EC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67200" y="3037800"/>
            <a:ext cx="495874" cy="49587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39514CF-589C-AA3B-541D-B87FBAF563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7200" y="1741533"/>
            <a:ext cx="544467" cy="5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8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7B8307-7550-5855-2DCA-286EF49D95F0}"/>
              </a:ext>
            </a:extLst>
          </p:cNvPr>
          <p:cNvSpPr/>
          <p:nvPr/>
        </p:nvSpPr>
        <p:spPr>
          <a:xfrm rot="5400000">
            <a:off x="3769605" y="-3774195"/>
            <a:ext cx="16002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DD98E7-AC14-00E7-1970-D8C5658616CF}"/>
              </a:ext>
            </a:extLst>
          </p:cNvPr>
          <p:cNvSpPr txBox="1"/>
          <p:nvPr/>
        </p:nvSpPr>
        <p:spPr>
          <a:xfrm>
            <a:off x="1447800" y="169158"/>
            <a:ext cx="662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8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Comprehensive Overview of Airbnb Datasets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BA23C5F-E46A-9744-69FD-81AE14D1CE31}"/>
              </a:ext>
            </a:extLst>
          </p:cNvPr>
          <p:cNvGrpSpPr/>
          <p:nvPr/>
        </p:nvGrpSpPr>
        <p:grpSpPr>
          <a:xfrm>
            <a:off x="807720" y="1802672"/>
            <a:ext cx="1280160" cy="1280160"/>
            <a:chOff x="304801" y="2096657"/>
            <a:chExt cx="1280160" cy="1280160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C745E4B0-2FB1-920D-83AA-99F67AACA985}"/>
                </a:ext>
              </a:extLst>
            </p:cNvPr>
            <p:cNvSpPr/>
            <p:nvPr/>
          </p:nvSpPr>
          <p:spPr>
            <a:xfrm rot="16200000">
              <a:off x="304801" y="2096657"/>
              <a:ext cx="1280160" cy="1280160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9361">
                <a:defRPr/>
              </a:pPr>
              <a:endParaRPr lang="en-GB" sz="1633" kern="0" dirty="0">
                <a:solidFill>
                  <a:prstClr val="white"/>
                </a:solidFill>
                <a:cs typeface="Arial"/>
              </a:endParaRPr>
            </a:p>
          </p:txBody>
        </p:sp>
        <p:pic>
          <p:nvPicPr>
            <p:cNvPr id="39" name="Graphic 38" descr="Database with solid fill">
              <a:extLst>
                <a:ext uri="{FF2B5EF4-FFF2-40B4-BE49-F238E27FC236}">
                  <a16:creationId xmlns:a16="http://schemas.microsoft.com/office/drawing/2014/main" id="{A3FC48B3-2661-3C3D-09DC-F7F85854A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" y="2316480"/>
              <a:ext cx="807720" cy="807720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1A90077-C8B2-B591-B82F-0DAB18B28CFF}"/>
              </a:ext>
            </a:extLst>
          </p:cNvPr>
          <p:cNvSpPr/>
          <p:nvPr/>
        </p:nvSpPr>
        <p:spPr>
          <a:xfrm>
            <a:off x="152400" y="3223530"/>
            <a:ext cx="2667000" cy="2491470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r>
              <a:rPr lang="en-IN" sz="2400" b="1" dirty="0">
                <a:solidFill>
                  <a:srgbClr val="000000"/>
                </a:solidFill>
                <a:latin typeface="Amasis MT Pro" panose="02040504050005020304" pitchFamily="18" charset="0"/>
              </a:rPr>
              <a:t>C</a:t>
            </a: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alendar.csv</a:t>
            </a:r>
            <a:endParaRPr lang="en-IN" sz="2400" b="0" i="0" u="none" strike="noStrike" dirty="0">
              <a:solidFill>
                <a:srgbClr val="000000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 fontAlgn="base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1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Number of Rows: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 1,393,570</a:t>
            </a:r>
            <a:endParaRPr lang="en-IN" sz="1000" b="0" i="0" u="none" strike="noStrike" dirty="0">
              <a:solidFill>
                <a:srgbClr val="000000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 fontAlgn="base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1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Number of Columns: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 7</a:t>
            </a:r>
            <a:endParaRPr lang="en-IN" sz="1000" dirty="0">
              <a:solidFill>
                <a:srgbClr val="000000"/>
              </a:solidFill>
              <a:latin typeface="Amasis MT Pro" panose="02040504050005020304" pitchFamily="18" charset="0"/>
            </a:endParaRPr>
          </a:p>
          <a:p>
            <a:pPr marL="285750" indent="-285750" fontAlgn="base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1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Key Column Names: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dirty="0" err="1">
                <a:solidFill>
                  <a:srgbClr val="000000"/>
                </a:solidFill>
                <a:latin typeface="Amasis MT Pro" panose="02040504050005020304" pitchFamily="18" charset="0"/>
              </a:rPr>
              <a:t>Li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sting_id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rgbClr val="000000"/>
                </a:solidFill>
                <a:latin typeface="Amasis MT Pro" panose="02040504050005020304" pitchFamily="18" charset="0"/>
              </a:rPr>
              <a:t>D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ate,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Available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Price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rgbClr val="000000"/>
                </a:solidFill>
                <a:latin typeface="Amasis MT Pro" panose="02040504050005020304" pitchFamily="18" charset="0"/>
              </a:rPr>
              <a:t>M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inimum nights</a:t>
            </a:r>
            <a:endParaRPr lang="en-IN" sz="1100" dirty="0">
              <a:solidFill>
                <a:srgbClr val="000000"/>
              </a:solidFill>
              <a:latin typeface="Amasis MT Pro" panose="020405040500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rgbClr val="000000"/>
                </a:solidFill>
                <a:latin typeface="Amasis MT Pro" panose="02040504050005020304" pitchFamily="18" charset="0"/>
              </a:rPr>
              <a:t>M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aximum nights</a:t>
            </a:r>
            <a:r>
              <a:rPr lang="en-IN" sz="1100" dirty="0">
                <a:solidFill>
                  <a:srgbClr val="000000"/>
                </a:solidFill>
                <a:latin typeface="Amasis MT Pro" panose="02040504050005020304" pitchFamily="18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rgbClr val="000000"/>
                </a:solidFill>
                <a:latin typeface="Amasis MT Pro" panose="02040504050005020304" pitchFamily="18" charset="0"/>
              </a:rPr>
              <a:t>Av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ailable units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5DDD92-3203-105C-A7A2-7CC80A4ACF44}"/>
              </a:ext>
            </a:extLst>
          </p:cNvPr>
          <p:cNvGrpSpPr/>
          <p:nvPr/>
        </p:nvGrpSpPr>
        <p:grpSpPr>
          <a:xfrm>
            <a:off x="6979920" y="1802672"/>
            <a:ext cx="1280160" cy="1280160"/>
            <a:chOff x="304801" y="2096657"/>
            <a:chExt cx="1280160" cy="1280160"/>
          </a:xfrm>
        </p:grpSpPr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30ED1402-FF55-E3E8-7E41-B713B403BDB7}"/>
                </a:ext>
              </a:extLst>
            </p:cNvPr>
            <p:cNvSpPr/>
            <p:nvPr/>
          </p:nvSpPr>
          <p:spPr>
            <a:xfrm rot="16200000">
              <a:off x="304801" y="2096657"/>
              <a:ext cx="1280160" cy="1280160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9361">
                <a:defRPr/>
              </a:pPr>
              <a:endParaRPr lang="en-GB" sz="1633" kern="0" dirty="0">
                <a:solidFill>
                  <a:prstClr val="white"/>
                </a:solidFill>
                <a:cs typeface="Arial"/>
              </a:endParaRPr>
            </a:p>
          </p:txBody>
        </p:sp>
        <p:pic>
          <p:nvPicPr>
            <p:cNvPr id="55" name="Graphic 54" descr="Database with solid fill">
              <a:extLst>
                <a:ext uri="{FF2B5EF4-FFF2-40B4-BE49-F238E27FC236}">
                  <a16:creationId xmlns:a16="http://schemas.microsoft.com/office/drawing/2014/main" id="{A36D777C-3258-00AC-842E-CA9F15432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" y="2316480"/>
              <a:ext cx="807720" cy="807720"/>
            </a:xfrm>
            <a:prstGeom prst="rect">
              <a:avLst/>
            </a:prstGeom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6A857E5-42DF-B14F-1335-492F08966CC9}"/>
              </a:ext>
            </a:extLst>
          </p:cNvPr>
          <p:cNvSpPr/>
          <p:nvPr/>
        </p:nvSpPr>
        <p:spPr>
          <a:xfrm>
            <a:off x="6324600" y="3223530"/>
            <a:ext cx="2667000" cy="2491470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Reviews.csv</a:t>
            </a:r>
            <a:endParaRPr lang="en-IN" sz="2400" b="0" i="0" u="none" strike="noStrike" dirty="0">
              <a:solidFill>
                <a:srgbClr val="000000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 fontAlgn="base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1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Number of Rows: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 84,849</a:t>
            </a:r>
            <a:endParaRPr lang="en-IN" sz="1000" b="0" i="0" u="none" strike="noStrike" dirty="0">
              <a:solidFill>
                <a:srgbClr val="000000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 fontAlgn="base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1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Number of Columns: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 7</a:t>
            </a:r>
            <a:endParaRPr lang="en-IN" sz="1000" dirty="0">
              <a:solidFill>
                <a:srgbClr val="000000"/>
              </a:solidFill>
              <a:latin typeface="Amasis MT Pro" panose="02040504050005020304" pitchFamily="18" charset="0"/>
            </a:endParaRPr>
          </a:p>
          <a:p>
            <a:pPr marL="285750" indent="-285750" fontAlgn="base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1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Key Column Names: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listing_id</a:t>
            </a:r>
            <a:endParaRPr lang="en-IN" sz="1100" b="0" i="0" u="none" strike="noStrike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reviewer_id</a:t>
            </a:r>
            <a:endParaRPr lang="en-IN" sz="11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reviewer_name</a:t>
            </a:r>
            <a:endParaRPr lang="en-IN" sz="11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sentiment score</a:t>
            </a:r>
            <a:endParaRPr lang="en-IN" sz="1100" dirty="0">
              <a:solidFill>
                <a:srgbClr val="000000"/>
              </a:solidFill>
              <a:latin typeface="Amasis MT Pro" panose="02040504050005020304" pitchFamily="18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CB33162-D793-DB58-86CB-B82B5F97DE25}"/>
              </a:ext>
            </a:extLst>
          </p:cNvPr>
          <p:cNvGrpSpPr/>
          <p:nvPr/>
        </p:nvGrpSpPr>
        <p:grpSpPr>
          <a:xfrm>
            <a:off x="3931920" y="2438400"/>
            <a:ext cx="1280160" cy="1280160"/>
            <a:chOff x="304801" y="2096657"/>
            <a:chExt cx="1280160" cy="1280160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17297780-00E2-A769-5122-6529B85478CB}"/>
                </a:ext>
              </a:extLst>
            </p:cNvPr>
            <p:cNvSpPr/>
            <p:nvPr/>
          </p:nvSpPr>
          <p:spPr>
            <a:xfrm rot="16200000">
              <a:off x="304801" y="2096657"/>
              <a:ext cx="1280160" cy="1280160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9361">
                <a:defRPr/>
              </a:pPr>
              <a:endParaRPr lang="en-GB" sz="1633" kern="0" dirty="0">
                <a:solidFill>
                  <a:prstClr val="white"/>
                </a:solidFill>
                <a:cs typeface="Arial"/>
              </a:endParaRPr>
            </a:p>
          </p:txBody>
        </p:sp>
        <p:pic>
          <p:nvPicPr>
            <p:cNvPr id="59" name="Graphic 58" descr="Database with solid fill">
              <a:extLst>
                <a:ext uri="{FF2B5EF4-FFF2-40B4-BE49-F238E27FC236}">
                  <a16:creationId xmlns:a16="http://schemas.microsoft.com/office/drawing/2014/main" id="{D6FACCAA-725A-B037-E756-E7989C741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" y="2316480"/>
              <a:ext cx="807720" cy="807720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8AD84FA-E703-AFFF-139D-3FE79F02E4C1}"/>
              </a:ext>
            </a:extLst>
          </p:cNvPr>
          <p:cNvSpPr/>
          <p:nvPr/>
        </p:nvSpPr>
        <p:spPr>
          <a:xfrm>
            <a:off x="3276600" y="3733800"/>
            <a:ext cx="2667000" cy="2491470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Listings.csv</a:t>
            </a:r>
            <a:endParaRPr lang="en-IN" sz="2400" b="0" i="0" u="none" strike="noStrike" dirty="0">
              <a:solidFill>
                <a:srgbClr val="000000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 fontAlgn="base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1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Number of Rows: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 3,818</a:t>
            </a:r>
            <a:endParaRPr lang="en-IN" sz="1000" b="0" i="0" u="none" strike="noStrike" dirty="0">
              <a:solidFill>
                <a:srgbClr val="000000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 fontAlgn="base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1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Number of Columns: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 92</a:t>
            </a:r>
            <a:endParaRPr lang="en-IN" sz="1000" dirty="0">
              <a:solidFill>
                <a:srgbClr val="000000"/>
              </a:solidFill>
              <a:latin typeface="Amasis MT Pro" panose="02040504050005020304" pitchFamily="18" charset="0"/>
            </a:endParaRPr>
          </a:p>
          <a:p>
            <a:pPr marL="285750" indent="-285750" fontAlgn="base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100" b="1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Key Column Names: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id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listing_url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sis MT Pro" panose="02040504050005020304" pitchFamily="18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scrape_id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Last_scraped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sis MT Pro" panose="02040504050005020304" pitchFamily="18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Name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host_id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sis MT Pro" panose="02040504050005020304" pitchFamily="18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host_name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,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masis MT Pro" panose="02040504050005020304" pitchFamily="18" charset="0"/>
              </a:rPr>
              <a:t> </a:t>
            </a:r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51316D7F-1D22-E69B-FC54-AF45D7BAAE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209770"/>
              </p:ext>
            </p:extLst>
          </p:nvPr>
        </p:nvGraphicFramePr>
        <p:xfrm>
          <a:off x="5029200" y="541882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597" imgH="806406" progId="Excel.SheetMacroEnabled.12">
                  <p:embed/>
                </p:oleObj>
              </mc:Choice>
              <mc:Fallback>
                <p:oleObj name="Macro-Enabled Worksheet" showAsIcon="1" r:id="rId5" imgW="914597" imgH="806406" progId="Excel.SheetMacroEnabled.12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51316D7F-1D22-E69B-FC54-AF45D7BAA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9200" y="541882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" name="Object 5119">
            <a:extLst>
              <a:ext uri="{FF2B5EF4-FFF2-40B4-BE49-F238E27FC236}">
                <a16:creationId xmlns:a16="http://schemas.microsoft.com/office/drawing/2014/main" id="{9441D6FC-F0CC-CD4E-EB91-BEC0DBF5D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442031"/>
              </p:ext>
            </p:extLst>
          </p:nvPr>
        </p:nvGraphicFramePr>
        <p:xfrm>
          <a:off x="8077200" y="490855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597" imgH="806406" progId="Excel.SheetMacroEnabled.12">
                  <p:embed/>
                </p:oleObj>
              </mc:Choice>
              <mc:Fallback>
                <p:oleObj name="Macro-Enabled Worksheet" showAsIcon="1" r:id="rId7" imgW="914597" imgH="806406" progId="Excel.SheetMacroEnabled.12">
                  <p:embed/>
                  <p:pic>
                    <p:nvPicPr>
                      <p:cNvPr id="5120" name="Object 5119">
                        <a:extLst>
                          <a:ext uri="{FF2B5EF4-FFF2-40B4-BE49-F238E27FC236}">
                            <a16:creationId xmlns:a16="http://schemas.microsoft.com/office/drawing/2014/main" id="{9441D6FC-F0CC-CD4E-EB91-BEC0DBF5D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7200" y="490855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" name="Object 5120">
            <a:extLst>
              <a:ext uri="{FF2B5EF4-FFF2-40B4-BE49-F238E27FC236}">
                <a16:creationId xmlns:a16="http://schemas.microsoft.com/office/drawing/2014/main" id="{940CC0DF-69C7-2070-A9F5-0DD5F840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838893"/>
              </p:ext>
            </p:extLst>
          </p:nvPr>
        </p:nvGraphicFramePr>
        <p:xfrm>
          <a:off x="1905000" y="489717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9" imgW="914597" imgH="806406" progId="Excel.SheetMacroEnabled.12">
                  <p:embed/>
                </p:oleObj>
              </mc:Choice>
              <mc:Fallback>
                <p:oleObj name="Macro-Enabled Worksheet" showAsIcon="1" r:id="rId9" imgW="914597" imgH="806406" progId="Excel.SheetMacroEnabled.12">
                  <p:embed/>
                  <p:pic>
                    <p:nvPicPr>
                      <p:cNvPr id="5121" name="Object 5120">
                        <a:extLst>
                          <a:ext uri="{FF2B5EF4-FFF2-40B4-BE49-F238E27FC236}">
                            <a16:creationId xmlns:a16="http://schemas.microsoft.com/office/drawing/2014/main" id="{940CC0DF-69C7-2070-A9F5-0DD5F84084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5000" y="489717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1659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2BCDDB62-7342-406D-2F90-F06D61F8732C}"/>
              </a:ext>
            </a:extLst>
          </p:cNvPr>
          <p:cNvSpPr/>
          <p:nvPr/>
        </p:nvSpPr>
        <p:spPr>
          <a:xfrm rot="5400000">
            <a:off x="4188705" y="-4193295"/>
            <a:ext cx="762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5AC03F-6042-2E50-8902-C0C255E3B5FE}"/>
              </a:ext>
            </a:extLst>
          </p:cNvPr>
          <p:cNvSpPr txBox="1"/>
          <p:nvPr/>
        </p:nvSpPr>
        <p:spPr>
          <a:xfrm rot="21070276">
            <a:off x="2203999" y="209325"/>
            <a:ext cx="890846" cy="194402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85000"/>
              </a:lnSpc>
              <a:spcBef>
                <a:spcPts val="88"/>
              </a:spcBef>
              <a:spcAft>
                <a:spcPts val="400"/>
              </a:spcAft>
              <a:buClr>
                <a:srgbClr val="000000"/>
              </a:buClr>
              <a:buSzPct val="100000"/>
              <a:buFontTx/>
              <a:buNone/>
              <a:tabLst/>
              <a:defRPr sz="800">
                <a:solidFill>
                  <a:srgbClr val="6C6C6C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kumimoji="0" lang="en-IN" sz="9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sym typeface="Helvetica Neue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90867A-600A-0124-DE5C-E8146AD9E89B}"/>
              </a:ext>
            </a:extLst>
          </p:cNvPr>
          <p:cNvCxnSpPr>
            <a:cxnSpLocks/>
          </p:cNvCxnSpPr>
          <p:nvPr/>
        </p:nvCxnSpPr>
        <p:spPr>
          <a:xfrm flipH="1">
            <a:off x="457120" y="3429000"/>
            <a:ext cx="8305880" cy="0"/>
          </a:xfrm>
          <a:prstGeom prst="line">
            <a:avLst/>
          </a:prstGeom>
          <a:ln w="9525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80C1D0A2-A0FF-4F59-E592-1D95E4914BEC}"/>
              </a:ext>
            </a:extLst>
          </p:cNvPr>
          <p:cNvGrpSpPr/>
          <p:nvPr/>
        </p:nvGrpSpPr>
        <p:grpSpPr>
          <a:xfrm>
            <a:off x="76202" y="1075266"/>
            <a:ext cx="1480967" cy="1527984"/>
            <a:chOff x="5372997" y="501868"/>
            <a:chExt cx="1180201" cy="1172714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DE458AE7-4EB6-597A-1AAB-65BA6A8126B3}"/>
                </a:ext>
              </a:extLst>
            </p:cNvPr>
            <p:cNvSpPr/>
            <p:nvPr/>
          </p:nvSpPr>
          <p:spPr>
            <a:xfrm>
              <a:off x="5478880" y="607080"/>
              <a:ext cx="968433" cy="962290"/>
            </a:xfrm>
            <a:prstGeom prst="ellipse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tx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4109" name="Oval 4108">
              <a:extLst>
                <a:ext uri="{FF2B5EF4-FFF2-40B4-BE49-F238E27FC236}">
                  <a16:creationId xmlns:a16="http://schemas.microsoft.com/office/drawing/2014/main" id="{9BA3FEC9-85FB-6207-9F76-C533705B1D73}"/>
                </a:ext>
              </a:extLst>
            </p:cNvPr>
            <p:cNvSpPr/>
            <p:nvPr/>
          </p:nvSpPr>
          <p:spPr>
            <a:xfrm>
              <a:off x="5372997" y="501868"/>
              <a:ext cx="1180201" cy="117271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0000"/>
              </a:schemeClr>
            </a:solidFill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0B36F3FD-3811-B737-B7D7-61C3B2D155CF}"/>
                </a:ext>
              </a:extLst>
            </p:cNvPr>
            <p:cNvSpPr/>
            <p:nvPr/>
          </p:nvSpPr>
          <p:spPr>
            <a:xfrm>
              <a:off x="5601519" y="728939"/>
              <a:ext cx="723160" cy="718572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4111" name="TextBox 4110">
            <a:extLst>
              <a:ext uri="{FF2B5EF4-FFF2-40B4-BE49-F238E27FC236}">
                <a16:creationId xmlns:a16="http://schemas.microsoft.com/office/drawing/2014/main" id="{50AA5E80-93C8-E3A5-5CE4-557C879AE7C2}"/>
              </a:ext>
            </a:extLst>
          </p:cNvPr>
          <p:cNvSpPr txBox="1"/>
          <p:nvPr/>
        </p:nvSpPr>
        <p:spPr>
          <a:xfrm>
            <a:off x="378167" y="1655199"/>
            <a:ext cx="91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b="1" dirty="0">
                <a:latin typeface="EYInterstate Light" panose="02000506000000020004" pitchFamily="2" charset="0"/>
              </a:rPr>
              <a:t>Phase 1</a:t>
            </a:r>
            <a:endParaRPr lang="en-IN" sz="1400" b="1" dirty="0">
              <a:latin typeface="EYInterstate Light" panose="02000506000000020004" pitchFamily="2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36AA11E-FF7F-A2CE-4928-7E9C05212EC2}"/>
              </a:ext>
            </a:extLst>
          </p:cNvPr>
          <p:cNvGrpSpPr/>
          <p:nvPr/>
        </p:nvGrpSpPr>
        <p:grpSpPr>
          <a:xfrm>
            <a:off x="1447802" y="828369"/>
            <a:ext cx="7467598" cy="2019502"/>
            <a:chOff x="1447802" y="362704"/>
            <a:chExt cx="5951023" cy="1549949"/>
          </a:xfrm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5FB9C161-B808-2A68-AD02-B286E0B887EB}"/>
                </a:ext>
              </a:extLst>
            </p:cNvPr>
            <p:cNvSpPr/>
            <p:nvPr/>
          </p:nvSpPr>
          <p:spPr>
            <a:xfrm rot="16200000">
              <a:off x="1894101" y="599482"/>
              <a:ext cx="426229" cy="814324"/>
            </a:xfrm>
            <a:custGeom>
              <a:avLst/>
              <a:gdLst/>
              <a:ahLst/>
              <a:cxnLst/>
              <a:rect l="l" t="t" r="r" b="b"/>
              <a:pathLst>
                <a:path w="624839" h="927100">
                  <a:moveTo>
                    <a:pt x="311785" y="0"/>
                  </a:moveTo>
                  <a:lnTo>
                    <a:pt x="0" y="0"/>
                  </a:lnTo>
                  <a:lnTo>
                    <a:pt x="0" y="78105"/>
                  </a:lnTo>
                  <a:lnTo>
                    <a:pt x="260096" y="78105"/>
                  </a:lnTo>
                  <a:lnTo>
                    <a:pt x="518668" y="463169"/>
                  </a:lnTo>
                  <a:lnTo>
                    <a:pt x="260096" y="848487"/>
                  </a:lnTo>
                  <a:lnTo>
                    <a:pt x="0" y="848487"/>
                  </a:lnTo>
                  <a:lnTo>
                    <a:pt x="0" y="926592"/>
                  </a:lnTo>
                  <a:lnTo>
                    <a:pt x="311785" y="926592"/>
                  </a:lnTo>
                  <a:lnTo>
                    <a:pt x="624839" y="463169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442EDF41-D91A-93CF-4D5F-A2AC821573DA}"/>
                </a:ext>
              </a:extLst>
            </p:cNvPr>
            <p:cNvSpPr/>
            <p:nvPr/>
          </p:nvSpPr>
          <p:spPr>
            <a:xfrm rot="16200000">
              <a:off x="2655009" y="1027520"/>
              <a:ext cx="424496" cy="845707"/>
            </a:xfrm>
            <a:custGeom>
              <a:avLst/>
              <a:gdLst/>
              <a:ahLst/>
              <a:cxnLst/>
              <a:rect l="l" t="t" r="r" b="b"/>
              <a:pathLst>
                <a:path w="622300" h="927100">
                  <a:moveTo>
                    <a:pt x="621792" y="0"/>
                  </a:moveTo>
                  <a:lnTo>
                    <a:pt x="311531" y="0"/>
                  </a:lnTo>
                  <a:lnTo>
                    <a:pt x="0" y="463422"/>
                  </a:lnTo>
                  <a:lnTo>
                    <a:pt x="311531" y="926591"/>
                  </a:lnTo>
                  <a:lnTo>
                    <a:pt x="621792" y="926591"/>
                  </a:lnTo>
                  <a:lnTo>
                    <a:pt x="621792" y="848487"/>
                  </a:lnTo>
                  <a:lnTo>
                    <a:pt x="362966" y="848487"/>
                  </a:lnTo>
                  <a:lnTo>
                    <a:pt x="105663" y="463422"/>
                  </a:lnTo>
                  <a:lnTo>
                    <a:pt x="362966" y="78104"/>
                  </a:lnTo>
                  <a:lnTo>
                    <a:pt x="621792" y="78104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0132664E-FF43-0146-CC6A-3D220E39555E}"/>
                </a:ext>
              </a:extLst>
            </p:cNvPr>
            <p:cNvSpPr/>
            <p:nvPr/>
          </p:nvSpPr>
          <p:spPr>
            <a:xfrm rot="16200000">
              <a:off x="3428256" y="582633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9"/>
                  </a:lnTo>
                  <a:lnTo>
                    <a:pt x="260096" y="78359"/>
                  </a:lnTo>
                  <a:lnTo>
                    <a:pt x="518668" y="464693"/>
                  </a:lnTo>
                  <a:lnTo>
                    <a:pt x="260096" y="851281"/>
                  </a:lnTo>
                  <a:lnTo>
                    <a:pt x="0" y="851281"/>
                  </a:lnTo>
                  <a:lnTo>
                    <a:pt x="0" y="929640"/>
                  </a:lnTo>
                  <a:lnTo>
                    <a:pt x="311785" y="929640"/>
                  </a:lnTo>
                  <a:lnTo>
                    <a:pt x="624839" y="464693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BFF4D197-7FA1-F16D-20BA-CBF022546C59}"/>
                </a:ext>
              </a:extLst>
            </p:cNvPr>
            <p:cNvSpPr/>
            <p:nvPr/>
          </p:nvSpPr>
          <p:spPr>
            <a:xfrm rot="16200000">
              <a:off x="4204856" y="1026362"/>
              <a:ext cx="424496" cy="848024"/>
            </a:xfrm>
            <a:custGeom>
              <a:avLst/>
              <a:gdLst/>
              <a:ahLst/>
              <a:cxnLst/>
              <a:rect l="l" t="t" r="r" b="b"/>
              <a:pathLst>
                <a:path w="622300" h="929639">
                  <a:moveTo>
                    <a:pt x="621792" y="0"/>
                  </a:moveTo>
                  <a:lnTo>
                    <a:pt x="311531" y="0"/>
                  </a:lnTo>
                  <a:lnTo>
                    <a:pt x="0" y="464947"/>
                  </a:lnTo>
                  <a:lnTo>
                    <a:pt x="311531" y="929640"/>
                  </a:lnTo>
                  <a:lnTo>
                    <a:pt x="621792" y="929640"/>
                  </a:lnTo>
                  <a:lnTo>
                    <a:pt x="621792" y="851281"/>
                  </a:lnTo>
                  <a:lnTo>
                    <a:pt x="362966" y="851281"/>
                  </a:lnTo>
                  <a:lnTo>
                    <a:pt x="105663" y="464947"/>
                  </a:lnTo>
                  <a:lnTo>
                    <a:pt x="362966" y="78359"/>
                  </a:lnTo>
                  <a:lnTo>
                    <a:pt x="621792" y="78359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>
                <a:lumMod val="7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0B9363CD-D45A-785C-9067-615A98753BD4}"/>
                </a:ext>
              </a:extLst>
            </p:cNvPr>
            <p:cNvSpPr/>
            <p:nvPr/>
          </p:nvSpPr>
          <p:spPr>
            <a:xfrm rot="16200000">
              <a:off x="4979724" y="582633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8"/>
                  </a:lnTo>
                  <a:lnTo>
                    <a:pt x="260096" y="78358"/>
                  </a:lnTo>
                  <a:lnTo>
                    <a:pt x="518668" y="464692"/>
                  </a:lnTo>
                  <a:lnTo>
                    <a:pt x="260096" y="851306"/>
                  </a:lnTo>
                  <a:lnTo>
                    <a:pt x="0" y="851306"/>
                  </a:lnTo>
                  <a:lnTo>
                    <a:pt x="0" y="929639"/>
                  </a:lnTo>
                  <a:lnTo>
                    <a:pt x="311785" y="929639"/>
                  </a:lnTo>
                  <a:lnTo>
                    <a:pt x="624839" y="464692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A75CEA6D-D9FE-E536-7121-8B77A09D91BF}"/>
                </a:ext>
              </a:extLst>
            </p:cNvPr>
            <p:cNvSpPr txBox="1"/>
            <p:nvPr/>
          </p:nvSpPr>
          <p:spPr>
            <a:xfrm rot="16200000">
              <a:off x="3511470" y="1052463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3</a:t>
              </a: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C7848882-3BEB-C303-36EE-2902C41CAD0A}"/>
                </a:ext>
              </a:extLst>
            </p:cNvPr>
            <p:cNvSpPr txBox="1"/>
            <p:nvPr/>
          </p:nvSpPr>
          <p:spPr>
            <a:xfrm rot="16200000">
              <a:off x="2725151" y="1052719"/>
              <a:ext cx="229141" cy="352573"/>
            </a:xfrm>
            <a:prstGeom prst="rect">
              <a:avLst/>
            </a:prstGeom>
          </p:spPr>
          <p:txBody>
            <a:bodyPr vert="horz" wrap="square" lIns="0" tIns="11424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2</a:t>
              </a: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64BD4603-B446-D71B-BFC5-77586A951E5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002512" y="1053688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>
              <a:lvl1pPr>
                <a:defRPr sz="2400" b="1" i="0">
                  <a:solidFill>
                    <a:srgbClr val="FFD200"/>
                  </a:solidFill>
                  <a:latin typeface="Trebuchet MS"/>
                  <a:ea typeface="+mj-ea"/>
                  <a:cs typeface="Trebuchet MS"/>
                </a:defRPr>
              </a:lvl1pPr>
            </a:lstStyle>
            <a:p>
              <a:pPr marL="12694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1</a:t>
              </a: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D5389680-AD30-0BB0-E39B-AD43480CF7A4}"/>
                </a:ext>
              </a:extLst>
            </p:cNvPr>
            <p:cNvSpPr txBox="1"/>
            <p:nvPr/>
          </p:nvSpPr>
          <p:spPr>
            <a:xfrm rot="16200000">
              <a:off x="5073374" y="1055737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5</a:t>
              </a:r>
              <a:endPara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8" name="object 25">
              <a:extLst>
                <a:ext uri="{FF2B5EF4-FFF2-40B4-BE49-F238E27FC236}">
                  <a16:creationId xmlns:a16="http://schemas.microsoft.com/office/drawing/2014/main" id="{20AFB2DC-4405-6C9F-5A37-701AA5C70746}"/>
                </a:ext>
              </a:extLst>
            </p:cNvPr>
            <p:cNvSpPr/>
            <p:nvPr/>
          </p:nvSpPr>
          <p:spPr>
            <a:xfrm rot="16200000">
              <a:off x="2012472" y="1316616"/>
              <a:ext cx="158103" cy="400842"/>
            </a:xfrm>
            <a:custGeom>
              <a:avLst/>
              <a:gdLst/>
              <a:ahLst/>
              <a:cxnLst/>
              <a:rect l="l" t="t" r="r" b="b"/>
              <a:pathLst>
                <a:path w="231775" h="439419">
                  <a:moveTo>
                    <a:pt x="231648" y="0"/>
                  </a:moveTo>
                  <a:lnTo>
                    <a:pt x="0" y="219456"/>
                  </a:lnTo>
                  <a:lnTo>
                    <a:pt x="231648" y="438912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9" name="object 26">
              <a:extLst>
                <a:ext uri="{FF2B5EF4-FFF2-40B4-BE49-F238E27FC236}">
                  <a16:creationId xmlns:a16="http://schemas.microsoft.com/office/drawing/2014/main" id="{69EC01D6-7C5C-3B8E-17DE-E9019605AB2B}"/>
                </a:ext>
              </a:extLst>
            </p:cNvPr>
            <p:cNvSpPr/>
            <p:nvPr/>
          </p:nvSpPr>
          <p:spPr>
            <a:xfrm rot="16200000">
              <a:off x="3562318" y="13154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60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20" name="object 27">
              <a:extLst>
                <a:ext uri="{FF2B5EF4-FFF2-40B4-BE49-F238E27FC236}">
                  <a16:creationId xmlns:a16="http://schemas.microsoft.com/office/drawing/2014/main" id="{6F65FF6B-4531-EB1A-43D1-4050B1FF4C42}"/>
                </a:ext>
              </a:extLst>
            </p:cNvPr>
            <p:cNvSpPr/>
            <p:nvPr/>
          </p:nvSpPr>
          <p:spPr>
            <a:xfrm rot="16200000">
              <a:off x="5113787" y="13154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5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21" name="object 28">
              <a:extLst>
                <a:ext uri="{FF2B5EF4-FFF2-40B4-BE49-F238E27FC236}">
                  <a16:creationId xmlns:a16="http://schemas.microsoft.com/office/drawing/2014/main" id="{2599A290-1249-19BC-A9B6-61D5E80007F4}"/>
                </a:ext>
              </a:extLst>
            </p:cNvPr>
            <p:cNvSpPr/>
            <p:nvPr/>
          </p:nvSpPr>
          <p:spPr>
            <a:xfrm rot="16200000">
              <a:off x="2788207" y="717815"/>
              <a:ext cx="158103" cy="400842"/>
            </a:xfrm>
            <a:custGeom>
              <a:avLst/>
              <a:gdLst/>
              <a:ahLst/>
              <a:cxnLst/>
              <a:rect l="l" t="t" r="r" b="b"/>
              <a:pathLst>
                <a:path w="231775" h="439419">
                  <a:moveTo>
                    <a:pt x="0" y="0"/>
                  </a:moveTo>
                  <a:lnTo>
                    <a:pt x="0" y="438912"/>
                  </a:lnTo>
                  <a:lnTo>
                    <a:pt x="231648" y="219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22" name="object 29">
              <a:extLst>
                <a:ext uri="{FF2B5EF4-FFF2-40B4-BE49-F238E27FC236}">
                  <a16:creationId xmlns:a16="http://schemas.microsoft.com/office/drawing/2014/main" id="{1A4C1372-3250-F714-D0AA-CD1A341E543F}"/>
                </a:ext>
              </a:extLst>
            </p:cNvPr>
            <p:cNvSpPr/>
            <p:nvPr/>
          </p:nvSpPr>
          <p:spPr>
            <a:xfrm rot="16200000">
              <a:off x="4338053" y="7166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0" y="0"/>
                  </a:moveTo>
                  <a:lnTo>
                    <a:pt x="0" y="441959"/>
                  </a:lnTo>
                  <a:lnTo>
                    <a:pt x="231648" y="220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274554-5781-5675-EC34-AB3B2D3B554B}"/>
                </a:ext>
              </a:extLst>
            </p:cNvPr>
            <p:cNvSpPr txBox="1"/>
            <p:nvPr/>
          </p:nvSpPr>
          <p:spPr>
            <a:xfrm>
              <a:off x="1447802" y="1677744"/>
              <a:ext cx="1302291" cy="140534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 sz="800">
                  <a:solidFill>
                    <a:srgbClr val="6C6C6C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IN" sz="950" b="1" kern="0" dirty="0">
                  <a:solidFill>
                    <a:srgbClr val="FFFFFF"/>
                  </a:solidFill>
                  <a:latin typeface="EYInterstate Light" panose="02000506000000020004" pitchFamily="2" charset="0"/>
                  <a:sym typeface="Helvetica Neue"/>
                </a:rPr>
                <a:t>EDA </a:t>
              </a: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sym typeface="Helvetica Neue"/>
                </a:rPr>
                <a:t>(Data Analysis, Python)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BEB1E9-A0BC-1DC1-75D0-83A55F43F303}"/>
                </a:ext>
              </a:extLst>
            </p:cNvPr>
            <p:cNvSpPr txBox="1"/>
            <p:nvPr/>
          </p:nvSpPr>
          <p:spPr>
            <a:xfrm>
              <a:off x="2887998" y="1659917"/>
              <a:ext cx="1850895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algn="ctr" defTabSz="914400">
                <a:defRPr/>
              </a:pPr>
              <a:r>
                <a:rPr lang="en-IN" sz="950" b="1" i="0" dirty="0">
                  <a:solidFill>
                    <a:schemeClr val="bg1"/>
                  </a:solidFill>
                  <a:effectLst/>
                  <a:latin typeface="EYInterstate Light" panose="02000506000000020004" pitchFamily="2" charset="0"/>
                </a:rPr>
                <a:t> Data Cleaning Strategies (Data Preprocessing, Python)</a:t>
              </a:r>
              <a:endParaRPr lang="en-IN" sz="950" b="1" dirty="0">
                <a:solidFill>
                  <a:schemeClr val="bg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8E556-E35F-F9CE-62E0-D6628EEE3007}"/>
                </a:ext>
              </a:extLst>
            </p:cNvPr>
            <p:cNvSpPr txBox="1"/>
            <p:nvPr/>
          </p:nvSpPr>
          <p:spPr>
            <a:xfrm>
              <a:off x="4666212" y="1649638"/>
              <a:ext cx="148641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Data Augmentation Validation (Data Analysis, Python</a:t>
              </a:r>
            </a:p>
          </p:txBody>
        </p:sp>
        <p:sp>
          <p:nvSpPr>
            <p:cNvPr id="28" name="object 15">
              <a:extLst>
                <a:ext uri="{FF2B5EF4-FFF2-40B4-BE49-F238E27FC236}">
                  <a16:creationId xmlns:a16="http://schemas.microsoft.com/office/drawing/2014/main" id="{5394C79E-432A-D347-3940-D75D51073D79}"/>
                </a:ext>
              </a:extLst>
            </p:cNvPr>
            <p:cNvSpPr txBox="1"/>
            <p:nvPr/>
          </p:nvSpPr>
          <p:spPr>
            <a:xfrm rot="16200000">
              <a:off x="4276537" y="1055737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4</a:t>
              </a:r>
              <a:endParaRPr kumimoji="0" lang="en-IN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8F604F3-D4C2-5D25-ABA3-AD5C5DF5BE05}"/>
                </a:ext>
              </a:extLst>
            </p:cNvPr>
            <p:cNvSpPr txBox="1"/>
            <p:nvPr/>
          </p:nvSpPr>
          <p:spPr>
            <a:xfrm>
              <a:off x="2248799" y="362704"/>
              <a:ext cx="1180201" cy="364939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 sz="800">
                  <a:solidFill>
                    <a:srgbClr val="6C6C6C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IN" sz="950" b="1" kern="0" dirty="0">
                  <a:solidFill>
                    <a:srgbClr val="FFFFFF"/>
                  </a:solidFill>
                  <a:latin typeface="EYInterstate Light" panose="02000506000000020004" pitchFamily="2" charset="0"/>
                  <a:sym typeface="Helvetica Neue"/>
                </a:rPr>
                <a:t>Data Quality Issues Identification (Data Analysis, Python)</a:t>
              </a:r>
              <a:endParaRPr kumimoji="0" lang="en-IN" sz="9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sym typeface="Helvetica Neue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31EA22C-41A3-C9F5-A696-E3A7FF2DCF45}"/>
                </a:ext>
              </a:extLst>
            </p:cNvPr>
            <p:cNvSpPr txBox="1"/>
            <p:nvPr/>
          </p:nvSpPr>
          <p:spPr>
            <a:xfrm flipH="1">
              <a:off x="3698185" y="362704"/>
              <a:ext cx="1180200" cy="364939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Synthetic Data Generation (Machine Learning, Python)</a:t>
              </a:r>
            </a:p>
          </p:txBody>
        </p:sp>
        <p:sp>
          <p:nvSpPr>
            <p:cNvPr id="95" name="object 14">
              <a:extLst>
                <a:ext uri="{FF2B5EF4-FFF2-40B4-BE49-F238E27FC236}">
                  <a16:creationId xmlns:a16="http://schemas.microsoft.com/office/drawing/2014/main" id="{FC8BF1C3-804A-F10D-6A69-6DDCDFAE7DEA}"/>
                </a:ext>
              </a:extLst>
            </p:cNvPr>
            <p:cNvSpPr/>
            <p:nvPr/>
          </p:nvSpPr>
          <p:spPr>
            <a:xfrm rot="5400000">
              <a:off x="5745670" y="948015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8"/>
                  </a:lnTo>
                  <a:lnTo>
                    <a:pt x="260096" y="78358"/>
                  </a:lnTo>
                  <a:lnTo>
                    <a:pt x="518668" y="464692"/>
                  </a:lnTo>
                  <a:lnTo>
                    <a:pt x="260096" y="851306"/>
                  </a:lnTo>
                  <a:lnTo>
                    <a:pt x="0" y="851306"/>
                  </a:lnTo>
                  <a:lnTo>
                    <a:pt x="0" y="929639"/>
                  </a:lnTo>
                  <a:lnTo>
                    <a:pt x="311785" y="929639"/>
                  </a:lnTo>
                  <a:lnTo>
                    <a:pt x="624839" y="464692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96" name="object 19">
              <a:extLst>
                <a:ext uri="{FF2B5EF4-FFF2-40B4-BE49-F238E27FC236}">
                  <a16:creationId xmlns:a16="http://schemas.microsoft.com/office/drawing/2014/main" id="{36F682E2-BC37-7D08-E953-446D28D21F13}"/>
                </a:ext>
              </a:extLst>
            </p:cNvPr>
            <p:cNvSpPr txBox="1"/>
            <p:nvPr/>
          </p:nvSpPr>
          <p:spPr>
            <a:xfrm rot="16360729" flipH="1">
              <a:off x="5836097" y="1004829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HK" sz="2800" kern="0" spc="-5" dirty="0">
                  <a:solidFill>
                    <a:srgbClr val="FFFFFF"/>
                  </a:solidFill>
                  <a:latin typeface="EYInterstate Light" panose="02000506000000020004" pitchFamily="2" charset="0"/>
                  <a:cs typeface="Arial"/>
                </a:rPr>
                <a:t>6</a:t>
              </a:r>
              <a:endPara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97" name="object 27">
              <a:extLst>
                <a:ext uri="{FF2B5EF4-FFF2-40B4-BE49-F238E27FC236}">
                  <a16:creationId xmlns:a16="http://schemas.microsoft.com/office/drawing/2014/main" id="{1D7293E5-A4CC-2C3E-CA53-CFD57FD15B83}"/>
                </a:ext>
              </a:extLst>
            </p:cNvPr>
            <p:cNvSpPr/>
            <p:nvPr/>
          </p:nvSpPr>
          <p:spPr>
            <a:xfrm rot="16200000" flipH="1">
              <a:off x="5837528" y="709969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5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98" name="object 14">
              <a:extLst>
                <a:ext uri="{FF2B5EF4-FFF2-40B4-BE49-F238E27FC236}">
                  <a16:creationId xmlns:a16="http://schemas.microsoft.com/office/drawing/2014/main" id="{A03A8135-E953-6FEC-AA34-BBBB21E89EDE}"/>
                </a:ext>
              </a:extLst>
            </p:cNvPr>
            <p:cNvSpPr/>
            <p:nvPr/>
          </p:nvSpPr>
          <p:spPr>
            <a:xfrm rot="16200000">
              <a:off x="6514347" y="536015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8"/>
                  </a:lnTo>
                  <a:lnTo>
                    <a:pt x="260096" y="78358"/>
                  </a:lnTo>
                  <a:lnTo>
                    <a:pt x="518668" y="464692"/>
                  </a:lnTo>
                  <a:lnTo>
                    <a:pt x="260096" y="851306"/>
                  </a:lnTo>
                  <a:lnTo>
                    <a:pt x="0" y="851306"/>
                  </a:lnTo>
                  <a:lnTo>
                    <a:pt x="0" y="929639"/>
                  </a:lnTo>
                  <a:lnTo>
                    <a:pt x="311785" y="929639"/>
                  </a:lnTo>
                  <a:lnTo>
                    <a:pt x="624839" y="464692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99" name="object 27">
              <a:extLst>
                <a:ext uri="{FF2B5EF4-FFF2-40B4-BE49-F238E27FC236}">
                  <a16:creationId xmlns:a16="http://schemas.microsoft.com/office/drawing/2014/main" id="{7E70183D-A7CC-ECF8-2714-CA575A5E0F9B}"/>
                </a:ext>
              </a:extLst>
            </p:cNvPr>
            <p:cNvSpPr/>
            <p:nvPr/>
          </p:nvSpPr>
          <p:spPr>
            <a:xfrm rot="5400000" flipH="1">
              <a:off x="6751928" y="1319569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5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00" name="object 19">
              <a:extLst>
                <a:ext uri="{FF2B5EF4-FFF2-40B4-BE49-F238E27FC236}">
                  <a16:creationId xmlns:a16="http://schemas.microsoft.com/office/drawing/2014/main" id="{547D938F-CF5D-2566-A6A0-665D78F9528A}"/>
                </a:ext>
              </a:extLst>
            </p:cNvPr>
            <p:cNvSpPr txBox="1"/>
            <p:nvPr/>
          </p:nvSpPr>
          <p:spPr>
            <a:xfrm rot="16200000" flipH="1">
              <a:off x="6660162" y="1004829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2800" b="0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7</a:t>
              </a:r>
              <a:endPara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9A744F-E25E-6D37-07F5-612FF1D3850D}"/>
                </a:ext>
              </a:extLst>
            </p:cNvPr>
            <p:cNvSpPr txBox="1"/>
            <p:nvPr/>
          </p:nvSpPr>
          <p:spPr>
            <a:xfrm flipH="1">
              <a:off x="5368479" y="370249"/>
              <a:ext cx="1180200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algn="ctr" defTabSz="913943">
                <a:defRPr/>
              </a:pPr>
              <a:r>
                <a:rPr lang="en-IN" sz="950" b="1" kern="0" dirty="0">
                  <a:solidFill>
                    <a:srgbClr val="FFFFFF"/>
                  </a:solidFill>
                  <a:latin typeface="EYInterstate Light" panose="02000506000000020004" pitchFamily="2" charset="0"/>
                </a:rPr>
                <a:t>Data Integration</a:t>
              </a:r>
            </a:p>
            <a:p>
              <a:pPr algn="ctr" defTabSz="913943">
                <a:defRPr/>
              </a:pPr>
              <a:r>
                <a:rPr lang="en-IN" sz="950" b="1" kern="0" dirty="0">
                  <a:solidFill>
                    <a:srgbClr val="FFFFFF"/>
                  </a:solidFill>
                  <a:latin typeface="EYInterstate Light" panose="02000506000000020004" pitchFamily="2" charset="0"/>
                </a:rPr>
                <a:t>( Data Integration , SQL)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C751BB-6B03-BCEF-70F3-C9D01CB48AA9}"/>
                </a:ext>
              </a:extLst>
            </p:cNvPr>
            <p:cNvSpPr txBox="1"/>
            <p:nvPr/>
          </p:nvSpPr>
          <p:spPr>
            <a:xfrm flipH="1">
              <a:off x="6218625" y="1600200"/>
              <a:ext cx="1180200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Data Consolidation (Data Integration, SQL)</a:t>
              </a:r>
              <a:endParaRPr kumimoji="0" lang="en-IN" sz="9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265BDE-5DE2-C66C-CDB9-233DEA6EC2CB}"/>
              </a:ext>
            </a:extLst>
          </p:cNvPr>
          <p:cNvGrpSpPr/>
          <p:nvPr/>
        </p:nvGrpSpPr>
        <p:grpSpPr>
          <a:xfrm>
            <a:off x="76200" y="4046544"/>
            <a:ext cx="1480966" cy="1527984"/>
            <a:chOff x="5372999" y="501868"/>
            <a:chExt cx="1180201" cy="117271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84663A-EFA8-E9A5-E5CC-94C06805B43D}"/>
                </a:ext>
              </a:extLst>
            </p:cNvPr>
            <p:cNvSpPr/>
            <p:nvPr/>
          </p:nvSpPr>
          <p:spPr>
            <a:xfrm>
              <a:off x="5478883" y="607080"/>
              <a:ext cx="968434" cy="962290"/>
            </a:xfrm>
            <a:prstGeom prst="ellipse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tx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3622B81-D918-7FA7-E6F7-C2EA4C1672CF}"/>
                </a:ext>
              </a:extLst>
            </p:cNvPr>
            <p:cNvSpPr/>
            <p:nvPr/>
          </p:nvSpPr>
          <p:spPr>
            <a:xfrm>
              <a:off x="5372999" y="501868"/>
              <a:ext cx="1180201" cy="117271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0000"/>
              </a:schemeClr>
            </a:solidFill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9044180-EE48-DEB7-7EF9-9193AEEBFC6A}"/>
                </a:ext>
              </a:extLst>
            </p:cNvPr>
            <p:cNvSpPr/>
            <p:nvPr/>
          </p:nvSpPr>
          <p:spPr>
            <a:xfrm>
              <a:off x="5601519" y="728939"/>
              <a:ext cx="723160" cy="718572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9644D25-2845-39F3-5242-E2178A3B4614}"/>
              </a:ext>
            </a:extLst>
          </p:cNvPr>
          <p:cNvSpPr txBox="1"/>
          <p:nvPr/>
        </p:nvSpPr>
        <p:spPr>
          <a:xfrm>
            <a:off x="378167" y="4626477"/>
            <a:ext cx="91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b="1" dirty="0">
                <a:latin typeface="EYInterstate Light" panose="02000506000000020004" pitchFamily="2" charset="0"/>
              </a:rPr>
              <a:t>Phase 2</a:t>
            </a:r>
            <a:endParaRPr lang="en-IN" sz="1400" b="1" dirty="0">
              <a:latin typeface="EYInterstate Light" panose="02000506000000020004" pitchFamily="2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A5DA2-D8CA-4A4F-B816-AE8D1BF9444D}"/>
              </a:ext>
            </a:extLst>
          </p:cNvPr>
          <p:cNvGrpSpPr/>
          <p:nvPr/>
        </p:nvGrpSpPr>
        <p:grpSpPr>
          <a:xfrm>
            <a:off x="1447802" y="3799647"/>
            <a:ext cx="6357532" cy="2042729"/>
            <a:chOff x="1447802" y="362704"/>
            <a:chExt cx="5066398" cy="1567776"/>
          </a:xfrm>
        </p:grpSpPr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95CC24BD-63B2-B531-7A84-F0270B2C3C47}"/>
                </a:ext>
              </a:extLst>
            </p:cNvPr>
            <p:cNvSpPr/>
            <p:nvPr/>
          </p:nvSpPr>
          <p:spPr>
            <a:xfrm rot="16200000">
              <a:off x="1894101" y="599482"/>
              <a:ext cx="426229" cy="814324"/>
            </a:xfrm>
            <a:custGeom>
              <a:avLst/>
              <a:gdLst/>
              <a:ahLst/>
              <a:cxnLst/>
              <a:rect l="l" t="t" r="r" b="b"/>
              <a:pathLst>
                <a:path w="624839" h="927100">
                  <a:moveTo>
                    <a:pt x="311785" y="0"/>
                  </a:moveTo>
                  <a:lnTo>
                    <a:pt x="0" y="0"/>
                  </a:lnTo>
                  <a:lnTo>
                    <a:pt x="0" y="78105"/>
                  </a:lnTo>
                  <a:lnTo>
                    <a:pt x="260096" y="78105"/>
                  </a:lnTo>
                  <a:lnTo>
                    <a:pt x="518668" y="463169"/>
                  </a:lnTo>
                  <a:lnTo>
                    <a:pt x="260096" y="848487"/>
                  </a:lnTo>
                  <a:lnTo>
                    <a:pt x="0" y="848487"/>
                  </a:lnTo>
                  <a:lnTo>
                    <a:pt x="0" y="926592"/>
                  </a:lnTo>
                  <a:lnTo>
                    <a:pt x="311785" y="926592"/>
                  </a:lnTo>
                  <a:lnTo>
                    <a:pt x="624839" y="463169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98C1F74E-BDA2-C441-7F76-6C45700E8B5D}"/>
                </a:ext>
              </a:extLst>
            </p:cNvPr>
            <p:cNvSpPr/>
            <p:nvPr/>
          </p:nvSpPr>
          <p:spPr>
            <a:xfrm rot="16200000">
              <a:off x="2655009" y="1027520"/>
              <a:ext cx="424496" cy="845707"/>
            </a:xfrm>
            <a:custGeom>
              <a:avLst/>
              <a:gdLst/>
              <a:ahLst/>
              <a:cxnLst/>
              <a:rect l="l" t="t" r="r" b="b"/>
              <a:pathLst>
                <a:path w="622300" h="927100">
                  <a:moveTo>
                    <a:pt x="621792" y="0"/>
                  </a:moveTo>
                  <a:lnTo>
                    <a:pt x="311531" y="0"/>
                  </a:lnTo>
                  <a:lnTo>
                    <a:pt x="0" y="463422"/>
                  </a:lnTo>
                  <a:lnTo>
                    <a:pt x="311531" y="926591"/>
                  </a:lnTo>
                  <a:lnTo>
                    <a:pt x="621792" y="926591"/>
                  </a:lnTo>
                  <a:lnTo>
                    <a:pt x="621792" y="848487"/>
                  </a:lnTo>
                  <a:lnTo>
                    <a:pt x="362966" y="848487"/>
                  </a:lnTo>
                  <a:lnTo>
                    <a:pt x="105663" y="463422"/>
                  </a:lnTo>
                  <a:lnTo>
                    <a:pt x="362966" y="78104"/>
                  </a:lnTo>
                  <a:lnTo>
                    <a:pt x="621792" y="78104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096" name="object 12">
              <a:extLst>
                <a:ext uri="{FF2B5EF4-FFF2-40B4-BE49-F238E27FC236}">
                  <a16:creationId xmlns:a16="http://schemas.microsoft.com/office/drawing/2014/main" id="{FA91D2F8-90DA-98CA-9BEA-DEDB7B532C0A}"/>
                </a:ext>
              </a:extLst>
            </p:cNvPr>
            <p:cNvSpPr/>
            <p:nvPr/>
          </p:nvSpPr>
          <p:spPr>
            <a:xfrm rot="16200000">
              <a:off x="3428256" y="582633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9"/>
                  </a:lnTo>
                  <a:lnTo>
                    <a:pt x="260096" y="78359"/>
                  </a:lnTo>
                  <a:lnTo>
                    <a:pt x="518668" y="464693"/>
                  </a:lnTo>
                  <a:lnTo>
                    <a:pt x="260096" y="851281"/>
                  </a:lnTo>
                  <a:lnTo>
                    <a:pt x="0" y="851281"/>
                  </a:lnTo>
                  <a:lnTo>
                    <a:pt x="0" y="929640"/>
                  </a:lnTo>
                  <a:lnTo>
                    <a:pt x="311785" y="929640"/>
                  </a:lnTo>
                  <a:lnTo>
                    <a:pt x="624839" y="464693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097" name="object 13">
              <a:extLst>
                <a:ext uri="{FF2B5EF4-FFF2-40B4-BE49-F238E27FC236}">
                  <a16:creationId xmlns:a16="http://schemas.microsoft.com/office/drawing/2014/main" id="{E97CD82F-DE1D-4D36-C0E1-60D232908F81}"/>
                </a:ext>
              </a:extLst>
            </p:cNvPr>
            <p:cNvSpPr/>
            <p:nvPr/>
          </p:nvSpPr>
          <p:spPr>
            <a:xfrm rot="16200000">
              <a:off x="4204856" y="1026362"/>
              <a:ext cx="424496" cy="848024"/>
            </a:xfrm>
            <a:custGeom>
              <a:avLst/>
              <a:gdLst/>
              <a:ahLst/>
              <a:cxnLst/>
              <a:rect l="l" t="t" r="r" b="b"/>
              <a:pathLst>
                <a:path w="622300" h="929639">
                  <a:moveTo>
                    <a:pt x="621792" y="0"/>
                  </a:moveTo>
                  <a:lnTo>
                    <a:pt x="311531" y="0"/>
                  </a:lnTo>
                  <a:lnTo>
                    <a:pt x="0" y="464947"/>
                  </a:lnTo>
                  <a:lnTo>
                    <a:pt x="311531" y="929640"/>
                  </a:lnTo>
                  <a:lnTo>
                    <a:pt x="621792" y="929640"/>
                  </a:lnTo>
                  <a:lnTo>
                    <a:pt x="621792" y="851281"/>
                  </a:lnTo>
                  <a:lnTo>
                    <a:pt x="362966" y="851281"/>
                  </a:lnTo>
                  <a:lnTo>
                    <a:pt x="105663" y="464947"/>
                  </a:lnTo>
                  <a:lnTo>
                    <a:pt x="362966" y="78359"/>
                  </a:lnTo>
                  <a:lnTo>
                    <a:pt x="621792" y="78359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>
                <a:lumMod val="7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15" name="object 14">
              <a:extLst>
                <a:ext uri="{FF2B5EF4-FFF2-40B4-BE49-F238E27FC236}">
                  <a16:creationId xmlns:a16="http://schemas.microsoft.com/office/drawing/2014/main" id="{5ED04A66-D00A-67F5-2B4D-20BCAA99E0EB}"/>
                </a:ext>
              </a:extLst>
            </p:cNvPr>
            <p:cNvSpPr/>
            <p:nvPr/>
          </p:nvSpPr>
          <p:spPr>
            <a:xfrm rot="16200000">
              <a:off x="4979724" y="582633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8"/>
                  </a:lnTo>
                  <a:lnTo>
                    <a:pt x="260096" y="78358"/>
                  </a:lnTo>
                  <a:lnTo>
                    <a:pt x="518668" y="464692"/>
                  </a:lnTo>
                  <a:lnTo>
                    <a:pt x="260096" y="851306"/>
                  </a:lnTo>
                  <a:lnTo>
                    <a:pt x="0" y="851306"/>
                  </a:lnTo>
                  <a:lnTo>
                    <a:pt x="0" y="929639"/>
                  </a:lnTo>
                  <a:lnTo>
                    <a:pt x="311785" y="929639"/>
                  </a:lnTo>
                  <a:lnTo>
                    <a:pt x="624839" y="464692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16" name="object 15">
              <a:extLst>
                <a:ext uri="{FF2B5EF4-FFF2-40B4-BE49-F238E27FC236}">
                  <a16:creationId xmlns:a16="http://schemas.microsoft.com/office/drawing/2014/main" id="{A1DCFA2C-FBAE-83F2-FE0D-ED055F13B9E9}"/>
                </a:ext>
              </a:extLst>
            </p:cNvPr>
            <p:cNvSpPr txBox="1"/>
            <p:nvPr/>
          </p:nvSpPr>
          <p:spPr>
            <a:xfrm rot="16200000">
              <a:off x="3511470" y="1052463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3</a:t>
              </a: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17" name="object 16">
              <a:extLst>
                <a:ext uri="{FF2B5EF4-FFF2-40B4-BE49-F238E27FC236}">
                  <a16:creationId xmlns:a16="http://schemas.microsoft.com/office/drawing/2014/main" id="{8FF804A3-4F76-68F7-E85A-B4677690FE55}"/>
                </a:ext>
              </a:extLst>
            </p:cNvPr>
            <p:cNvSpPr txBox="1"/>
            <p:nvPr/>
          </p:nvSpPr>
          <p:spPr>
            <a:xfrm rot="16200000">
              <a:off x="2725151" y="1052719"/>
              <a:ext cx="229141" cy="352573"/>
            </a:xfrm>
            <a:prstGeom prst="rect">
              <a:avLst/>
            </a:prstGeom>
          </p:spPr>
          <p:txBody>
            <a:bodyPr vert="horz" wrap="square" lIns="0" tIns="11424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2</a:t>
              </a: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0" name="object 17">
              <a:extLst>
                <a:ext uri="{FF2B5EF4-FFF2-40B4-BE49-F238E27FC236}">
                  <a16:creationId xmlns:a16="http://schemas.microsoft.com/office/drawing/2014/main" id="{C270915E-CCB1-4715-ADA3-46F532B81B5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002512" y="1053688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>
              <a:lvl1pPr>
                <a:defRPr sz="2400" b="1" i="0">
                  <a:solidFill>
                    <a:srgbClr val="FFD200"/>
                  </a:solidFill>
                  <a:latin typeface="Trebuchet MS"/>
                  <a:ea typeface="+mj-ea"/>
                  <a:cs typeface="Trebuchet MS"/>
                </a:defRPr>
              </a:lvl1pPr>
            </a:lstStyle>
            <a:p>
              <a:pPr marL="12694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1</a:t>
              </a:r>
              <a:endPara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1" name="object 19">
              <a:extLst>
                <a:ext uri="{FF2B5EF4-FFF2-40B4-BE49-F238E27FC236}">
                  <a16:creationId xmlns:a16="http://schemas.microsoft.com/office/drawing/2014/main" id="{E40C3670-2CD7-B2F1-B216-D10D99986896}"/>
                </a:ext>
              </a:extLst>
            </p:cNvPr>
            <p:cNvSpPr txBox="1"/>
            <p:nvPr/>
          </p:nvSpPr>
          <p:spPr>
            <a:xfrm rot="16200000">
              <a:off x="5073374" y="1055736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5</a:t>
              </a:r>
              <a:endPara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2" name="object 25">
              <a:extLst>
                <a:ext uri="{FF2B5EF4-FFF2-40B4-BE49-F238E27FC236}">
                  <a16:creationId xmlns:a16="http://schemas.microsoft.com/office/drawing/2014/main" id="{7200485F-5996-81E0-ED8A-F57873BF59B1}"/>
                </a:ext>
              </a:extLst>
            </p:cNvPr>
            <p:cNvSpPr/>
            <p:nvPr/>
          </p:nvSpPr>
          <p:spPr>
            <a:xfrm rot="16200000">
              <a:off x="2012472" y="1316616"/>
              <a:ext cx="158103" cy="400842"/>
            </a:xfrm>
            <a:custGeom>
              <a:avLst/>
              <a:gdLst/>
              <a:ahLst/>
              <a:cxnLst/>
              <a:rect l="l" t="t" r="r" b="b"/>
              <a:pathLst>
                <a:path w="231775" h="439419">
                  <a:moveTo>
                    <a:pt x="231648" y="0"/>
                  </a:moveTo>
                  <a:lnTo>
                    <a:pt x="0" y="219456"/>
                  </a:lnTo>
                  <a:lnTo>
                    <a:pt x="231648" y="438912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3" name="object 26">
              <a:extLst>
                <a:ext uri="{FF2B5EF4-FFF2-40B4-BE49-F238E27FC236}">
                  <a16:creationId xmlns:a16="http://schemas.microsoft.com/office/drawing/2014/main" id="{1B9E914B-0688-A643-F6D0-933DA307C022}"/>
                </a:ext>
              </a:extLst>
            </p:cNvPr>
            <p:cNvSpPr/>
            <p:nvPr/>
          </p:nvSpPr>
          <p:spPr>
            <a:xfrm rot="16200000">
              <a:off x="3562318" y="13154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60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4" name="object 27">
              <a:extLst>
                <a:ext uri="{FF2B5EF4-FFF2-40B4-BE49-F238E27FC236}">
                  <a16:creationId xmlns:a16="http://schemas.microsoft.com/office/drawing/2014/main" id="{9460824F-0FCD-B9CA-DEAA-239432827CAE}"/>
                </a:ext>
              </a:extLst>
            </p:cNvPr>
            <p:cNvSpPr/>
            <p:nvPr/>
          </p:nvSpPr>
          <p:spPr>
            <a:xfrm rot="16200000">
              <a:off x="5113787" y="13154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5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5" name="object 28">
              <a:extLst>
                <a:ext uri="{FF2B5EF4-FFF2-40B4-BE49-F238E27FC236}">
                  <a16:creationId xmlns:a16="http://schemas.microsoft.com/office/drawing/2014/main" id="{368DF99A-7F2C-66BC-3C3C-850348B3D579}"/>
                </a:ext>
              </a:extLst>
            </p:cNvPr>
            <p:cNvSpPr/>
            <p:nvPr/>
          </p:nvSpPr>
          <p:spPr>
            <a:xfrm rot="16200000">
              <a:off x="2788207" y="717815"/>
              <a:ext cx="158103" cy="400842"/>
            </a:xfrm>
            <a:custGeom>
              <a:avLst/>
              <a:gdLst/>
              <a:ahLst/>
              <a:cxnLst/>
              <a:rect l="l" t="t" r="r" b="b"/>
              <a:pathLst>
                <a:path w="231775" h="439419">
                  <a:moveTo>
                    <a:pt x="0" y="0"/>
                  </a:moveTo>
                  <a:lnTo>
                    <a:pt x="0" y="438912"/>
                  </a:lnTo>
                  <a:lnTo>
                    <a:pt x="231648" y="219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6" name="object 29">
              <a:extLst>
                <a:ext uri="{FF2B5EF4-FFF2-40B4-BE49-F238E27FC236}">
                  <a16:creationId xmlns:a16="http://schemas.microsoft.com/office/drawing/2014/main" id="{5EC0B1F5-1664-1EDA-4B56-883090DA4D40}"/>
                </a:ext>
              </a:extLst>
            </p:cNvPr>
            <p:cNvSpPr/>
            <p:nvPr/>
          </p:nvSpPr>
          <p:spPr>
            <a:xfrm rot="16200000">
              <a:off x="4338053" y="7166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0" y="0"/>
                  </a:moveTo>
                  <a:lnTo>
                    <a:pt x="0" y="441959"/>
                  </a:lnTo>
                  <a:lnTo>
                    <a:pt x="231648" y="220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7" name="TextBox 4126">
              <a:extLst>
                <a:ext uri="{FF2B5EF4-FFF2-40B4-BE49-F238E27FC236}">
                  <a16:creationId xmlns:a16="http://schemas.microsoft.com/office/drawing/2014/main" id="{225EA6EE-B84F-D146-0A3A-72A945F3B8AB}"/>
                </a:ext>
              </a:extLst>
            </p:cNvPr>
            <p:cNvSpPr txBox="1"/>
            <p:nvPr/>
          </p:nvSpPr>
          <p:spPr>
            <a:xfrm>
              <a:off x="1447802" y="1677744"/>
              <a:ext cx="130229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 sz="800">
                  <a:solidFill>
                    <a:srgbClr val="6C6C6C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sym typeface="Helvetica Neue"/>
                </a:rPr>
                <a:t>Data Ingestion Pipeline design</a:t>
              </a:r>
            </a:p>
          </p:txBody>
        </p:sp>
        <p:sp>
          <p:nvSpPr>
            <p:cNvPr id="4128" name="TextBox 4127">
              <a:extLst>
                <a:ext uri="{FF2B5EF4-FFF2-40B4-BE49-F238E27FC236}">
                  <a16:creationId xmlns:a16="http://schemas.microsoft.com/office/drawing/2014/main" id="{1409EA4B-44F6-DA4B-301C-F37BEA5CA468}"/>
                </a:ext>
              </a:extLst>
            </p:cNvPr>
            <p:cNvSpPr txBox="1"/>
            <p:nvPr/>
          </p:nvSpPr>
          <p:spPr>
            <a:xfrm>
              <a:off x="2887998" y="1659917"/>
              <a:ext cx="1850895" cy="140534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algn="ctr" defTabSz="914400">
                <a:defRPr/>
              </a:pPr>
              <a:r>
                <a:rPr lang="en-IN" sz="950" dirty="0">
                  <a:solidFill>
                    <a:schemeClr val="bg1"/>
                  </a:solidFill>
                  <a:latin typeface="EYInterstate Light" panose="02000506000000020004" pitchFamily="2" charset="0"/>
                </a:rPr>
                <a:t>Storage Optimization (SQL)</a:t>
              </a:r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8627834C-DD34-E212-99D8-17701F14896B}"/>
                </a:ext>
              </a:extLst>
            </p:cNvPr>
            <p:cNvSpPr txBox="1"/>
            <p:nvPr/>
          </p:nvSpPr>
          <p:spPr>
            <a:xfrm>
              <a:off x="4515745" y="1649638"/>
              <a:ext cx="148641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Data Transformation Workflow (Apache Spark)</a:t>
              </a:r>
            </a:p>
          </p:txBody>
        </p:sp>
        <p:sp>
          <p:nvSpPr>
            <p:cNvPr id="4131" name="object 15">
              <a:extLst>
                <a:ext uri="{FF2B5EF4-FFF2-40B4-BE49-F238E27FC236}">
                  <a16:creationId xmlns:a16="http://schemas.microsoft.com/office/drawing/2014/main" id="{1ABB7860-91C0-DB6F-051E-809997FF4A3D}"/>
                </a:ext>
              </a:extLst>
            </p:cNvPr>
            <p:cNvSpPr txBox="1"/>
            <p:nvPr/>
          </p:nvSpPr>
          <p:spPr>
            <a:xfrm rot="16200000">
              <a:off x="4276537" y="1055737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4</a:t>
              </a:r>
              <a:endParaRPr kumimoji="0" lang="en-IN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33" name="TextBox 4132">
              <a:extLst>
                <a:ext uri="{FF2B5EF4-FFF2-40B4-BE49-F238E27FC236}">
                  <a16:creationId xmlns:a16="http://schemas.microsoft.com/office/drawing/2014/main" id="{71C0888E-D5DD-97D4-A099-BC2B6A58EEA4}"/>
                </a:ext>
              </a:extLst>
            </p:cNvPr>
            <p:cNvSpPr txBox="1"/>
            <p:nvPr/>
          </p:nvSpPr>
          <p:spPr>
            <a:xfrm>
              <a:off x="2248799" y="362704"/>
              <a:ext cx="118020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 sz="800">
                  <a:solidFill>
                    <a:srgbClr val="6C6C6C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sym typeface="Helvetica Neue"/>
                </a:rPr>
                <a:t>Pipeline optimization (Python)</a:t>
              </a:r>
            </a:p>
          </p:txBody>
        </p:sp>
        <p:sp>
          <p:nvSpPr>
            <p:cNvPr id="4134" name="TextBox 4133">
              <a:extLst>
                <a:ext uri="{FF2B5EF4-FFF2-40B4-BE49-F238E27FC236}">
                  <a16:creationId xmlns:a16="http://schemas.microsoft.com/office/drawing/2014/main" id="{74C7436D-1269-E0A9-BC2C-0D4E69A33166}"/>
                </a:ext>
              </a:extLst>
            </p:cNvPr>
            <p:cNvSpPr txBox="1"/>
            <p:nvPr/>
          </p:nvSpPr>
          <p:spPr>
            <a:xfrm flipH="1">
              <a:off x="3816066" y="362704"/>
              <a:ext cx="1180200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Data lake Architecture Design (Hadoop)</a:t>
              </a:r>
            </a:p>
          </p:txBody>
        </p:sp>
        <p:sp>
          <p:nvSpPr>
            <p:cNvPr id="4135" name="object 14">
              <a:extLst>
                <a:ext uri="{FF2B5EF4-FFF2-40B4-BE49-F238E27FC236}">
                  <a16:creationId xmlns:a16="http://schemas.microsoft.com/office/drawing/2014/main" id="{F201AAA3-2C1F-1331-77B7-C3AC7CC9D6D4}"/>
                </a:ext>
              </a:extLst>
            </p:cNvPr>
            <p:cNvSpPr/>
            <p:nvPr/>
          </p:nvSpPr>
          <p:spPr>
            <a:xfrm rot="5400000">
              <a:off x="5745670" y="948015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8"/>
                  </a:lnTo>
                  <a:lnTo>
                    <a:pt x="260096" y="78358"/>
                  </a:lnTo>
                  <a:lnTo>
                    <a:pt x="518668" y="464692"/>
                  </a:lnTo>
                  <a:lnTo>
                    <a:pt x="260096" y="851306"/>
                  </a:lnTo>
                  <a:lnTo>
                    <a:pt x="0" y="851306"/>
                  </a:lnTo>
                  <a:lnTo>
                    <a:pt x="0" y="929639"/>
                  </a:lnTo>
                  <a:lnTo>
                    <a:pt x="311785" y="929639"/>
                  </a:lnTo>
                  <a:lnTo>
                    <a:pt x="624839" y="464692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36" name="object 19">
              <a:extLst>
                <a:ext uri="{FF2B5EF4-FFF2-40B4-BE49-F238E27FC236}">
                  <a16:creationId xmlns:a16="http://schemas.microsoft.com/office/drawing/2014/main" id="{5FA4EE86-7D8E-45FF-C018-C14F58F7A9F6}"/>
                </a:ext>
              </a:extLst>
            </p:cNvPr>
            <p:cNvSpPr txBox="1"/>
            <p:nvPr/>
          </p:nvSpPr>
          <p:spPr>
            <a:xfrm rot="16360729" flipH="1">
              <a:off x="5836097" y="1004830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HK" sz="2800" kern="0" spc="-5" dirty="0">
                  <a:solidFill>
                    <a:srgbClr val="FFFFFF"/>
                  </a:solidFill>
                  <a:latin typeface="EYInterstate Light" panose="02000506000000020004" pitchFamily="2" charset="0"/>
                  <a:cs typeface="Arial"/>
                </a:rPr>
                <a:t>6</a:t>
              </a:r>
              <a:endPara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37" name="object 27">
              <a:extLst>
                <a:ext uri="{FF2B5EF4-FFF2-40B4-BE49-F238E27FC236}">
                  <a16:creationId xmlns:a16="http://schemas.microsoft.com/office/drawing/2014/main" id="{B5A402F2-543D-85AD-1363-485D3E1804A4}"/>
                </a:ext>
              </a:extLst>
            </p:cNvPr>
            <p:cNvSpPr/>
            <p:nvPr/>
          </p:nvSpPr>
          <p:spPr>
            <a:xfrm rot="16200000" flipH="1">
              <a:off x="5837528" y="709969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5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41" name="TextBox 4140">
              <a:extLst>
                <a:ext uri="{FF2B5EF4-FFF2-40B4-BE49-F238E27FC236}">
                  <a16:creationId xmlns:a16="http://schemas.microsoft.com/office/drawing/2014/main" id="{91DAD06D-B9D4-FDDC-E7A9-90BBF3D4883E}"/>
                </a:ext>
              </a:extLst>
            </p:cNvPr>
            <p:cNvSpPr txBox="1"/>
            <p:nvPr/>
          </p:nvSpPr>
          <p:spPr>
            <a:xfrm flipH="1">
              <a:off x="5334000" y="410328"/>
              <a:ext cx="1180200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algn="ctr" defTabSz="913943">
                <a:defRPr/>
              </a:pPr>
              <a:r>
                <a:rPr lang="en-IN" sz="950" b="1" kern="0" dirty="0">
                  <a:solidFill>
                    <a:srgbClr val="FFFFFF"/>
                  </a:solidFill>
                  <a:latin typeface="EYInterstate Light" panose="02000506000000020004" pitchFamily="2" charset="0"/>
                </a:rPr>
                <a:t>Workflow Optimization (Apache Spark)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9919D7-054C-CC62-2DF8-09FC641A3D34}"/>
              </a:ext>
            </a:extLst>
          </p:cNvPr>
          <p:cNvSpPr txBox="1"/>
          <p:nvPr/>
        </p:nvSpPr>
        <p:spPr>
          <a:xfrm>
            <a:off x="1327040" y="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32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Different Phases of Project</a:t>
            </a:r>
          </a:p>
        </p:txBody>
      </p:sp>
    </p:spTree>
    <p:extLst>
      <p:ext uri="{BB962C8B-B14F-4D97-AF65-F5344CB8AC3E}">
        <p14:creationId xmlns:p14="http://schemas.microsoft.com/office/powerpoint/2010/main" val="362147599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2BCDDB62-7342-406D-2F90-F06D61F8732C}"/>
              </a:ext>
            </a:extLst>
          </p:cNvPr>
          <p:cNvSpPr/>
          <p:nvPr/>
        </p:nvSpPr>
        <p:spPr>
          <a:xfrm rot="5400000">
            <a:off x="4188705" y="-4193295"/>
            <a:ext cx="762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A3C447B4-4117-708A-F989-8F6DFCBEC848}"/>
              </a:ext>
            </a:extLst>
          </p:cNvPr>
          <p:cNvSpPr txBox="1"/>
          <p:nvPr/>
        </p:nvSpPr>
        <p:spPr>
          <a:xfrm>
            <a:off x="1327040" y="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32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Different Phases of Project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5AC03F-6042-2E50-8902-C0C255E3B5FE}"/>
              </a:ext>
            </a:extLst>
          </p:cNvPr>
          <p:cNvSpPr txBox="1"/>
          <p:nvPr/>
        </p:nvSpPr>
        <p:spPr>
          <a:xfrm rot="21070276">
            <a:off x="2203999" y="209325"/>
            <a:ext cx="890846" cy="194402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85000"/>
              </a:lnSpc>
              <a:spcBef>
                <a:spcPts val="88"/>
              </a:spcBef>
              <a:spcAft>
                <a:spcPts val="400"/>
              </a:spcAft>
              <a:buClr>
                <a:srgbClr val="000000"/>
              </a:buClr>
              <a:buSzPct val="100000"/>
              <a:buFontTx/>
              <a:buNone/>
              <a:tabLst/>
              <a:defRPr sz="800">
                <a:solidFill>
                  <a:srgbClr val="6C6C6C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kumimoji="0" lang="en-IN" sz="9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sym typeface="Helvetica Neue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90867A-600A-0124-DE5C-E8146AD9E89B}"/>
              </a:ext>
            </a:extLst>
          </p:cNvPr>
          <p:cNvCxnSpPr>
            <a:cxnSpLocks/>
          </p:cNvCxnSpPr>
          <p:nvPr/>
        </p:nvCxnSpPr>
        <p:spPr>
          <a:xfrm flipH="1">
            <a:off x="457120" y="3429000"/>
            <a:ext cx="8305880" cy="0"/>
          </a:xfrm>
          <a:prstGeom prst="line">
            <a:avLst/>
          </a:prstGeom>
          <a:ln w="9525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80C1D0A2-A0FF-4F59-E592-1D95E4914BEC}"/>
              </a:ext>
            </a:extLst>
          </p:cNvPr>
          <p:cNvGrpSpPr/>
          <p:nvPr/>
        </p:nvGrpSpPr>
        <p:grpSpPr>
          <a:xfrm>
            <a:off x="76200" y="1075266"/>
            <a:ext cx="1480966" cy="1527984"/>
            <a:chOff x="5372999" y="501868"/>
            <a:chExt cx="1180201" cy="1172714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DE458AE7-4EB6-597A-1AAB-65BA6A8126B3}"/>
                </a:ext>
              </a:extLst>
            </p:cNvPr>
            <p:cNvSpPr/>
            <p:nvPr/>
          </p:nvSpPr>
          <p:spPr>
            <a:xfrm>
              <a:off x="5478883" y="607080"/>
              <a:ext cx="968434" cy="962290"/>
            </a:xfrm>
            <a:prstGeom prst="ellipse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tx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4109" name="Oval 4108">
              <a:extLst>
                <a:ext uri="{FF2B5EF4-FFF2-40B4-BE49-F238E27FC236}">
                  <a16:creationId xmlns:a16="http://schemas.microsoft.com/office/drawing/2014/main" id="{9BA3FEC9-85FB-6207-9F76-C533705B1D73}"/>
                </a:ext>
              </a:extLst>
            </p:cNvPr>
            <p:cNvSpPr/>
            <p:nvPr/>
          </p:nvSpPr>
          <p:spPr>
            <a:xfrm>
              <a:off x="5372999" y="501868"/>
              <a:ext cx="1180201" cy="117271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0000"/>
              </a:schemeClr>
            </a:solidFill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0B36F3FD-3811-B737-B7D7-61C3B2D155CF}"/>
                </a:ext>
              </a:extLst>
            </p:cNvPr>
            <p:cNvSpPr/>
            <p:nvPr/>
          </p:nvSpPr>
          <p:spPr>
            <a:xfrm>
              <a:off x="5601519" y="728939"/>
              <a:ext cx="723160" cy="718572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b="1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4111" name="TextBox 4110">
            <a:extLst>
              <a:ext uri="{FF2B5EF4-FFF2-40B4-BE49-F238E27FC236}">
                <a16:creationId xmlns:a16="http://schemas.microsoft.com/office/drawing/2014/main" id="{50AA5E80-93C8-E3A5-5CE4-557C879AE7C2}"/>
              </a:ext>
            </a:extLst>
          </p:cNvPr>
          <p:cNvSpPr txBox="1"/>
          <p:nvPr/>
        </p:nvSpPr>
        <p:spPr>
          <a:xfrm>
            <a:off x="378167" y="1655199"/>
            <a:ext cx="91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b="1" dirty="0">
                <a:latin typeface="EYInterstate Light" panose="02000506000000020004" pitchFamily="2" charset="0"/>
              </a:rPr>
              <a:t>Phase 3</a:t>
            </a:r>
            <a:endParaRPr lang="en-IN" sz="1400" b="1" dirty="0">
              <a:latin typeface="EYInterstate Light" panose="02000506000000020004" pitchFamily="2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36AA11E-FF7F-A2CE-4928-7E9C05212EC2}"/>
              </a:ext>
            </a:extLst>
          </p:cNvPr>
          <p:cNvGrpSpPr/>
          <p:nvPr/>
        </p:nvGrpSpPr>
        <p:grpSpPr>
          <a:xfrm>
            <a:off x="1447802" y="859133"/>
            <a:ext cx="6248399" cy="1993655"/>
            <a:chOff x="1447802" y="386315"/>
            <a:chExt cx="4979428" cy="1530112"/>
          </a:xfrm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5FB9C161-B808-2A68-AD02-B286E0B887EB}"/>
                </a:ext>
              </a:extLst>
            </p:cNvPr>
            <p:cNvSpPr/>
            <p:nvPr/>
          </p:nvSpPr>
          <p:spPr>
            <a:xfrm rot="16200000">
              <a:off x="1894101" y="599482"/>
              <a:ext cx="426229" cy="814324"/>
            </a:xfrm>
            <a:custGeom>
              <a:avLst/>
              <a:gdLst/>
              <a:ahLst/>
              <a:cxnLst/>
              <a:rect l="l" t="t" r="r" b="b"/>
              <a:pathLst>
                <a:path w="624839" h="927100">
                  <a:moveTo>
                    <a:pt x="311785" y="0"/>
                  </a:moveTo>
                  <a:lnTo>
                    <a:pt x="0" y="0"/>
                  </a:lnTo>
                  <a:lnTo>
                    <a:pt x="0" y="78105"/>
                  </a:lnTo>
                  <a:lnTo>
                    <a:pt x="260096" y="78105"/>
                  </a:lnTo>
                  <a:lnTo>
                    <a:pt x="518668" y="463169"/>
                  </a:lnTo>
                  <a:lnTo>
                    <a:pt x="260096" y="848487"/>
                  </a:lnTo>
                  <a:lnTo>
                    <a:pt x="0" y="848487"/>
                  </a:lnTo>
                  <a:lnTo>
                    <a:pt x="0" y="926592"/>
                  </a:lnTo>
                  <a:lnTo>
                    <a:pt x="311785" y="926592"/>
                  </a:lnTo>
                  <a:lnTo>
                    <a:pt x="624839" y="463169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442EDF41-D91A-93CF-4D5F-A2AC821573DA}"/>
                </a:ext>
              </a:extLst>
            </p:cNvPr>
            <p:cNvSpPr/>
            <p:nvPr/>
          </p:nvSpPr>
          <p:spPr>
            <a:xfrm rot="16200000">
              <a:off x="2655009" y="1027520"/>
              <a:ext cx="424496" cy="845707"/>
            </a:xfrm>
            <a:custGeom>
              <a:avLst/>
              <a:gdLst/>
              <a:ahLst/>
              <a:cxnLst/>
              <a:rect l="l" t="t" r="r" b="b"/>
              <a:pathLst>
                <a:path w="622300" h="927100">
                  <a:moveTo>
                    <a:pt x="621792" y="0"/>
                  </a:moveTo>
                  <a:lnTo>
                    <a:pt x="311531" y="0"/>
                  </a:lnTo>
                  <a:lnTo>
                    <a:pt x="0" y="463422"/>
                  </a:lnTo>
                  <a:lnTo>
                    <a:pt x="311531" y="926591"/>
                  </a:lnTo>
                  <a:lnTo>
                    <a:pt x="621792" y="926591"/>
                  </a:lnTo>
                  <a:lnTo>
                    <a:pt x="621792" y="848487"/>
                  </a:lnTo>
                  <a:lnTo>
                    <a:pt x="362966" y="848487"/>
                  </a:lnTo>
                  <a:lnTo>
                    <a:pt x="105663" y="463422"/>
                  </a:lnTo>
                  <a:lnTo>
                    <a:pt x="362966" y="78104"/>
                  </a:lnTo>
                  <a:lnTo>
                    <a:pt x="621792" y="78104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0132664E-FF43-0146-CC6A-3D220E39555E}"/>
                </a:ext>
              </a:extLst>
            </p:cNvPr>
            <p:cNvSpPr/>
            <p:nvPr/>
          </p:nvSpPr>
          <p:spPr>
            <a:xfrm rot="16200000">
              <a:off x="3428256" y="582633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9"/>
                  </a:lnTo>
                  <a:lnTo>
                    <a:pt x="260096" y="78359"/>
                  </a:lnTo>
                  <a:lnTo>
                    <a:pt x="518668" y="464693"/>
                  </a:lnTo>
                  <a:lnTo>
                    <a:pt x="260096" y="851281"/>
                  </a:lnTo>
                  <a:lnTo>
                    <a:pt x="0" y="851281"/>
                  </a:lnTo>
                  <a:lnTo>
                    <a:pt x="0" y="929640"/>
                  </a:lnTo>
                  <a:lnTo>
                    <a:pt x="311785" y="929640"/>
                  </a:lnTo>
                  <a:lnTo>
                    <a:pt x="624839" y="464693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BFF4D197-7FA1-F16D-20BA-CBF022546C59}"/>
                </a:ext>
              </a:extLst>
            </p:cNvPr>
            <p:cNvSpPr/>
            <p:nvPr/>
          </p:nvSpPr>
          <p:spPr>
            <a:xfrm rot="16200000">
              <a:off x="4204856" y="1026362"/>
              <a:ext cx="424496" cy="848024"/>
            </a:xfrm>
            <a:custGeom>
              <a:avLst/>
              <a:gdLst/>
              <a:ahLst/>
              <a:cxnLst/>
              <a:rect l="l" t="t" r="r" b="b"/>
              <a:pathLst>
                <a:path w="622300" h="929639">
                  <a:moveTo>
                    <a:pt x="621792" y="0"/>
                  </a:moveTo>
                  <a:lnTo>
                    <a:pt x="311531" y="0"/>
                  </a:lnTo>
                  <a:lnTo>
                    <a:pt x="0" y="464947"/>
                  </a:lnTo>
                  <a:lnTo>
                    <a:pt x="311531" y="929640"/>
                  </a:lnTo>
                  <a:lnTo>
                    <a:pt x="621792" y="929640"/>
                  </a:lnTo>
                  <a:lnTo>
                    <a:pt x="621792" y="851281"/>
                  </a:lnTo>
                  <a:lnTo>
                    <a:pt x="362966" y="851281"/>
                  </a:lnTo>
                  <a:lnTo>
                    <a:pt x="105663" y="464947"/>
                  </a:lnTo>
                  <a:lnTo>
                    <a:pt x="362966" y="78359"/>
                  </a:lnTo>
                  <a:lnTo>
                    <a:pt x="621792" y="78359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>
                <a:lumMod val="7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0B9363CD-D45A-785C-9067-615A98753BD4}"/>
                </a:ext>
              </a:extLst>
            </p:cNvPr>
            <p:cNvSpPr/>
            <p:nvPr/>
          </p:nvSpPr>
          <p:spPr>
            <a:xfrm rot="16200000">
              <a:off x="4979724" y="582633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8"/>
                  </a:lnTo>
                  <a:lnTo>
                    <a:pt x="260096" y="78358"/>
                  </a:lnTo>
                  <a:lnTo>
                    <a:pt x="518668" y="464692"/>
                  </a:lnTo>
                  <a:lnTo>
                    <a:pt x="260096" y="851306"/>
                  </a:lnTo>
                  <a:lnTo>
                    <a:pt x="0" y="851306"/>
                  </a:lnTo>
                  <a:lnTo>
                    <a:pt x="0" y="929639"/>
                  </a:lnTo>
                  <a:lnTo>
                    <a:pt x="311785" y="929639"/>
                  </a:lnTo>
                  <a:lnTo>
                    <a:pt x="624839" y="464692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A75CEA6D-D9FE-E536-7121-8B77A09D91BF}"/>
                </a:ext>
              </a:extLst>
            </p:cNvPr>
            <p:cNvSpPr txBox="1"/>
            <p:nvPr/>
          </p:nvSpPr>
          <p:spPr>
            <a:xfrm rot="16200000">
              <a:off x="3511470" y="1052463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1" i="0" u="none" strike="noStrike" kern="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3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C7848882-3BEB-C303-36EE-2902C41CAD0A}"/>
                </a:ext>
              </a:extLst>
            </p:cNvPr>
            <p:cNvSpPr txBox="1"/>
            <p:nvPr/>
          </p:nvSpPr>
          <p:spPr>
            <a:xfrm rot="16200000">
              <a:off x="2725151" y="1052719"/>
              <a:ext cx="229141" cy="352572"/>
            </a:xfrm>
            <a:prstGeom prst="rect">
              <a:avLst/>
            </a:prstGeom>
          </p:spPr>
          <p:txBody>
            <a:bodyPr vert="horz" wrap="square" lIns="0" tIns="11424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1" i="0" u="none" strike="noStrike" kern="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2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64BD4603-B446-D71B-BFC5-77586A951E5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002512" y="1053688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>
              <a:lvl1pPr>
                <a:defRPr sz="2400" b="1" i="0">
                  <a:solidFill>
                    <a:srgbClr val="FFD200"/>
                  </a:solidFill>
                  <a:latin typeface="Trebuchet MS"/>
                  <a:ea typeface="+mj-ea"/>
                  <a:cs typeface="Trebuchet MS"/>
                </a:defRPr>
              </a:lvl1pPr>
            </a:lstStyle>
            <a:p>
              <a:pPr marL="12694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1</a:t>
              </a:r>
              <a:endParaRPr kumimoji="0" lang="en-IN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D5389680-AD30-0BB0-E39B-AD43480CF7A4}"/>
                </a:ext>
              </a:extLst>
            </p:cNvPr>
            <p:cNvSpPr txBox="1"/>
            <p:nvPr/>
          </p:nvSpPr>
          <p:spPr>
            <a:xfrm rot="16200000">
              <a:off x="5073374" y="1055737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1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5</a:t>
              </a:r>
              <a:endPara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8" name="object 25">
              <a:extLst>
                <a:ext uri="{FF2B5EF4-FFF2-40B4-BE49-F238E27FC236}">
                  <a16:creationId xmlns:a16="http://schemas.microsoft.com/office/drawing/2014/main" id="{20AFB2DC-4405-6C9F-5A37-701AA5C70746}"/>
                </a:ext>
              </a:extLst>
            </p:cNvPr>
            <p:cNvSpPr/>
            <p:nvPr/>
          </p:nvSpPr>
          <p:spPr>
            <a:xfrm rot="16200000">
              <a:off x="2012472" y="1316616"/>
              <a:ext cx="158103" cy="400842"/>
            </a:xfrm>
            <a:custGeom>
              <a:avLst/>
              <a:gdLst/>
              <a:ahLst/>
              <a:cxnLst/>
              <a:rect l="l" t="t" r="r" b="b"/>
              <a:pathLst>
                <a:path w="231775" h="439419">
                  <a:moveTo>
                    <a:pt x="231648" y="0"/>
                  </a:moveTo>
                  <a:lnTo>
                    <a:pt x="0" y="219456"/>
                  </a:lnTo>
                  <a:lnTo>
                    <a:pt x="231648" y="438912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9" name="object 26">
              <a:extLst>
                <a:ext uri="{FF2B5EF4-FFF2-40B4-BE49-F238E27FC236}">
                  <a16:creationId xmlns:a16="http://schemas.microsoft.com/office/drawing/2014/main" id="{69EC01D6-7C5C-3B8E-17DE-E9019605AB2B}"/>
                </a:ext>
              </a:extLst>
            </p:cNvPr>
            <p:cNvSpPr/>
            <p:nvPr/>
          </p:nvSpPr>
          <p:spPr>
            <a:xfrm rot="16200000">
              <a:off x="3562318" y="13154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60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20" name="object 27">
              <a:extLst>
                <a:ext uri="{FF2B5EF4-FFF2-40B4-BE49-F238E27FC236}">
                  <a16:creationId xmlns:a16="http://schemas.microsoft.com/office/drawing/2014/main" id="{6F65FF6B-4531-EB1A-43D1-4050B1FF4C42}"/>
                </a:ext>
              </a:extLst>
            </p:cNvPr>
            <p:cNvSpPr/>
            <p:nvPr/>
          </p:nvSpPr>
          <p:spPr>
            <a:xfrm rot="16200000">
              <a:off x="5113787" y="13154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5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21" name="object 28">
              <a:extLst>
                <a:ext uri="{FF2B5EF4-FFF2-40B4-BE49-F238E27FC236}">
                  <a16:creationId xmlns:a16="http://schemas.microsoft.com/office/drawing/2014/main" id="{2599A290-1249-19BC-A9B6-61D5E80007F4}"/>
                </a:ext>
              </a:extLst>
            </p:cNvPr>
            <p:cNvSpPr/>
            <p:nvPr/>
          </p:nvSpPr>
          <p:spPr>
            <a:xfrm rot="16200000">
              <a:off x="2788207" y="717815"/>
              <a:ext cx="158103" cy="400842"/>
            </a:xfrm>
            <a:custGeom>
              <a:avLst/>
              <a:gdLst/>
              <a:ahLst/>
              <a:cxnLst/>
              <a:rect l="l" t="t" r="r" b="b"/>
              <a:pathLst>
                <a:path w="231775" h="439419">
                  <a:moveTo>
                    <a:pt x="0" y="0"/>
                  </a:moveTo>
                  <a:lnTo>
                    <a:pt x="0" y="438912"/>
                  </a:lnTo>
                  <a:lnTo>
                    <a:pt x="231648" y="219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22" name="object 29">
              <a:extLst>
                <a:ext uri="{FF2B5EF4-FFF2-40B4-BE49-F238E27FC236}">
                  <a16:creationId xmlns:a16="http://schemas.microsoft.com/office/drawing/2014/main" id="{1A4C1372-3250-F714-D0AA-CD1A341E543F}"/>
                </a:ext>
              </a:extLst>
            </p:cNvPr>
            <p:cNvSpPr/>
            <p:nvPr/>
          </p:nvSpPr>
          <p:spPr>
            <a:xfrm rot="16200000">
              <a:off x="4338053" y="7166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0" y="0"/>
                  </a:moveTo>
                  <a:lnTo>
                    <a:pt x="0" y="441959"/>
                  </a:lnTo>
                  <a:lnTo>
                    <a:pt x="231648" y="220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274554-5781-5675-EC34-AB3B2D3B554B}"/>
                </a:ext>
              </a:extLst>
            </p:cNvPr>
            <p:cNvSpPr txBox="1"/>
            <p:nvPr/>
          </p:nvSpPr>
          <p:spPr>
            <a:xfrm>
              <a:off x="1447802" y="1663691"/>
              <a:ext cx="130229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 sz="800">
                  <a:solidFill>
                    <a:srgbClr val="6C6C6C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sym typeface="Helvetica Neue"/>
                </a:rPr>
                <a:t>Feature Engineering (ML, Python)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BEB1E9-A0BC-1DC1-75D0-83A55F43F303}"/>
                </a:ext>
              </a:extLst>
            </p:cNvPr>
            <p:cNvSpPr txBox="1"/>
            <p:nvPr/>
          </p:nvSpPr>
          <p:spPr>
            <a:xfrm>
              <a:off x="2723020" y="1663691"/>
              <a:ext cx="1850895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algn="ctr" defTabSz="914400">
                <a:defRPr/>
              </a:pPr>
              <a:r>
                <a:rPr lang="en-IN" sz="950" b="1" dirty="0">
                  <a:solidFill>
                    <a:schemeClr val="bg1"/>
                  </a:solidFill>
                  <a:latin typeface="EYInterstate Light" panose="02000506000000020004" pitchFamily="2" charset="0"/>
                </a:rPr>
                <a:t>Data Normalization </a:t>
              </a:r>
            </a:p>
            <a:p>
              <a:pPr algn="ctr" defTabSz="914400">
                <a:defRPr/>
              </a:pPr>
              <a:r>
                <a:rPr lang="en-IN" sz="950" b="1" dirty="0">
                  <a:solidFill>
                    <a:schemeClr val="bg1"/>
                  </a:solidFill>
                  <a:latin typeface="EYInterstate Light" panose="02000506000000020004" pitchFamily="2" charset="0"/>
                </a:rPr>
                <a:t>(Data preprocessing, python)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8E556-E35F-F9CE-62E0-D6628EEE3007}"/>
                </a:ext>
              </a:extLst>
            </p:cNvPr>
            <p:cNvSpPr txBox="1"/>
            <p:nvPr/>
          </p:nvSpPr>
          <p:spPr>
            <a:xfrm>
              <a:off x="4637195" y="1663691"/>
              <a:ext cx="148641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Data Warehousing (Amazon RedShift)</a:t>
              </a:r>
            </a:p>
          </p:txBody>
        </p:sp>
        <p:sp>
          <p:nvSpPr>
            <p:cNvPr id="28" name="object 15">
              <a:extLst>
                <a:ext uri="{FF2B5EF4-FFF2-40B4-BE49-F238E27FC236}">
                  <a16:creationId xmlns:a16="http://schemas.microsoft.com/office/drawing/2014/main" id="{5394C79E-432A-D347-3940-D75D51073D79}"/>
                </a:ext>
              </a:extLst>
            </p:cNvPr>
            <p:cNvSpPr txBox="1"/>
            <p:nvPr/>
          </p:nvSpPr>
          <p:spPr>
            <a:xfrm rot="16200000">
              <a:off x="4276537" y="1055737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4</a:t>
              </a:r>
              <a:endParaRPr kumimoji="0" lang="en-I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8F604F3-D4C2-5D25-ABA3-AD5C5DF5BE05}"/>
                </a:ext>
              </a:extLst>
            </p:cNvPr>
            <p:cNvSpPr txBox="1"/>
            <p:nvPr/>
          </p:nvSpPr>
          <p:spPr>
            <a:xfrm>
              <a:off x="2210977" y="386315"/>
              <a:ext cx="118020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 sz="800">
                  <a:solidFill>
                    <a:srgbClr val="6C6C6C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sym typeface="Helvetica Neue"/>
                </a:rPr>
                <a:t>Feature Validation (Data Analysis, Python)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31EA22C-41A3-C9F5-A696-E3A7FF2DCF45}"/>
                </a:ext>
              </a:extLst>
            </p:cNvPr>
            <p:cNvSpPr txBox="1"/>
            <p:nvPr/>
          </p:nvSpPr>
          <p:spPr>
            <a:xfrm flipH="1">
              <a:off x="3884840" y="386315"/>
              <a:ext cx="1180200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Data Encoding (Preprocessing python)</a:t>
              </a:r>
            </a:p>
          </p:txBody>
        </p:sp>
        <p:sp>
          <p:nvSpPr>
            <p:cNvPr id="95" name="object 14">
              <a:extLst>
                <a:ext uri="{FF2B5EF4-FFF2-40B4-BE49-F238E27FC236}">
                  <a16:creationId xmlns:a16="http://schemas.microsoft.com/office/drawing/2014/main" id="{FC8BF1C3-804A-F10D-6A69-6DDCDFAE7DEA}"/>
                </a:ext>
              </a:extLst>
            </p:cNvPr>
            <p:cNvSpPr/>
            <p:nvPr/>
          </p:nvSpPr>
          <p:spPr>
            <a:xfrm rot="5400000">
              <a:off x="5745670" y="948015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8"/>
                  </a:lnTo>
                  <a:lnTo>
                    <a:pt x="260096" y="78358"/>
                  </a:lnTo>
                  <a:lnTo>
                    <a:pt x="518668" y="464692"/>
                  </a:lnTo>
                  <a:lnTo>
                    <a:pt x="260096" y="851306"/>
                  </a:lnTo>
                  <a:lnTo>
                    <a:pt x="0" y="851306"/>
                  </a:lnTo>
                  <a:lnTo>
                    <a:pt x="0" y="929639"/>
                  </a:lnTo>
                  <a:lnTo>
                    <a:pt x="311785" y="929639"/>
                  </a:lnTo>
                  <a:lnTo>
                    <a:pt x="624839" y="464692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96" name="object 19">
              <a:extLst>
                <a:ext uri="{FF2B5EF4-FFF2-40B4-BE49-F238E27FC236}">
                  <a16:creationId xmlns:a16="http://schemas.microsoft.com/office/drawing/2014/main" id="{36F682E2-BC37-7D08-E953-446D28D21F13}"/>
                </a:ext>
              </a:extLst>
            </p:cNvPr>
            <p:cNvSpPr txBox="1"/>
            <p:nvPr/>
          </p:nvSpPr>
          <p:spPr>
            <a:xfrm rot="16360729" flipH="1">
              <a:off x="5836097" y="1004829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HK" sz="2800" b="1" kern="0" spc="-5" dirty="0">
                  <a:solidFill>
                    <a:srgbClr val="FFFFFF"/>
                  </a:solidFill>
                  <a:latin typeface="EYInterstate Light" panose="02000506000000020004" pitchFamily="2" charset="0"/>
                  <a:cs typeface="Arial"/>
                </a:rPr>
                <a:t>6</a:t>
              </a:r>
              <a:endPara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97" name="object 27">
              <a:extLst>
                <a:ext uri="{FF2B5EF4-FFF2-40B4-BE49-F238E27FC236}">
                  <a16:creationId xmlns:a16="http://schemas.microsoft.com/office/drawing/2014/main" id="{1D7293E5-A4CC-2C3E-CA53-CFD57FD15B83}"/>
                </a:ext>
              </a:extLst>
            </p:cNvPr>
            <p:cNvSpPr/>
            <p:nvPr/>
          </p:nvSpPr>
          <p:spPr>
            <a:xfrm rot="16200000" flipH="1">
              <a:off x="5837528" y="709969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5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9A744F-E25E-6D37-07F5-612FF1D3850D}"/>
                </a:ext>
              </a:extLst>
            </p:cNvPr>
            <p:cNvSpPr txBox="1"/>
            <p:nvPr/>
          </p:nvSpPr>
          <p:spPr>
            <a:xfrm flipH="1">
              <a:off x="5247030" y="386315"/>
              <a:ext cx="1180200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algn="ctr" defTabSz="913943">
                <a:defRPr/>
              </a:pPr>
              <a:r>
                <a:rPr lang="en-IN" sz="950" b="1" kern="0" dirty="0">
                  <a:solidFill>
                    <a:srgbClr val="FFFFFF"/>
                  </a:solidFill>
                  <a:latin typeface="EYInterstate Light" panose="02000506000000020004" pitchFamily="2" charset="0"/>
                </a:rPr>
                <a:t>Warehouse Schema Design (Amazon Redshift)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265BDE-5DE2-C66C-CDB9-233DEA6EC2CB}"/>
              </a:ext>
            </a:extLst>
          </p:cNvPr>
          <p:cNvGrpSpPr/>
          <p:nvPr/>
        </p:nvGrpSpPr>
        <p:grpSpPr>
          <a:xfrm>
            <a:off x="76200" y="4046544"/>
            <a:ext cx="1480966" cy="1527984"/>
            <a:chOff x="5372999" y="501868"/>
            <a:chExt cx="1180201" cy="117271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84663A-EFA8-E9A5-E5CC-94C06805B43D}"/>
                </a:ext>
              </a:extLst>
            </p:cNvPr>
            <p:cNvSpPr/>
            <p:nvPr/>
          </p:nvSpPr>
          <p:spPr>
            <a:xfrm>
              <a:off x="5478883" y="607080"/>
              <a:ext cx="968434" cy="962290"/>
            </a:xfrm>
            <a:prstGeom prst="ellipse">
              <a:avLst/>
            </a:prstGeom>
            <a:solidFill>
              <a:srgbClr val="FFE600"/>
            </a:solidFill>
            <a:ln w="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tx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3622B81-D918-7FA7-E6F7-C2EA4C1672CF}"/>
                </a:ext>
              </a:extLst>
            </p:cNvPr>
            <p:cNvSpPr/>
            <p:nvPr/>
          </p:nvSpPr>
          <p:spPr>
            <a:xfrm>
              <a:off x="5372999" y="501868"/>
              <a:ext cx="1180201" cy="117271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0000"/>
              </a:schemeClr>
            </a:solidFill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9044180-EE48-DEB7-7EF9-9193AEEBFC6A}"/>
                </a:ext>
              </a:extLst>
            </p:cNvPr>
            <p:cNvSpPr/>
            <p:nvPr/>
          </p:nvSpPr>
          <p:spPr>
            <a:xfrm>
              <a:off x="5601519" y="728939"/>
              <a:ext cx="723160" cy="718572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b="1" dirty="0">
                <a:solidFill>
                  <a:schemeClr val="tx1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9644D25-2845-39F3-5242-E2178A3B4614}"/>
              </a:ext>
            </a:extLst>
          </p:cNvPr>
          <p:cNvSpPr txBox="1"/>
          <p:nvPr/>
        </p:nvSpPr>
        <p:spPr>
          <a:xfrm>
            <a:off x="378167" y="4626477"/>
            <a:ext cx="91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b="1" dirty="0">
                <a:latin typeface="EYInterstate Light" panose="02000506000000020004" pitchFamily="2" charset="0"/>
              </a:rPr>
              <a:t>Phase 4</a:t>
            </a:r>
            <a:endParaRPr lang="en-IN" sz="1400" b="1" dirty="0">
              <a:latin typeface="EYInterstate Light" panose="02000506000000020004" pitchFamily="2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A5DA2-D8CA-4A4F-B816-AE8D1BF9444D}"/>
              </a:ext>
            </a:extLst>
          </p:cNvPr>
          <p:cNvGrpSpPr/>
          <p:nvPr/>
        </p:nvGrpSpPr>
        <p:grpSpPr>
          <a:xfrm>
            <a:off x="1447802" y="3799647"/>
            <a:ext cx="6357532" cy="2042730"/>
            <a:chOff x="1447802" y="362704"/>
            <a:chExt cx="5066398" cy="1567776"/>
          </a:xfrm>
        </p:grpSpPr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95CC24BD-63B2-B531-7A84-F0270B2C3C47}"/>
                </a:ext>
              </a:extLst>
            </p:cNvPr>
            <p:cNvSpPr/>
            <p:nvPr/>
          </p:nvSpPr>
          <p:spPr>
            <a:xfrm rot="16200000">
              <a:off x="1894101" y="599482"/>
              <a:ext cx="426229" cy="814324"/>
            </a:xfrm>
            <a:custGeom>
              <a:avLst/>
              <a:gdLst/>
              <a:ahLst/>
              <a:cxnLst/>
              <a:rect l="l" t="t" r="r" b="b"/>
              <a:pathLst>
                <a:path w="624839" h="927100">
                  <a:moveTo>
                    <a:pt x="311785" y="0"/>
                  </a:moveTo>
                  <a:lnTo>
                    <a:pt x="0" y="0"/>
                  </a:lnTo>
                  <a:lnTo>
                    <a:pt x="0" y="78105"/>
                  </a:lnTo>
                  <a:lnTo>
                    <a:pt x="260096" y="78105"/>
                  </a:lnTo>
                  <a:lnTo>
                    <a:pt x="518668" y="463169"/>
                  </a:lnTo>
                  <a:lnTo>
                    <a:pt x="260096" y="848487"/>
                  </a:lnTo>
                  <a:lnTo>
                    <a:pt x="0" y="848487"/>
                  </a:lnTo>
                  <a:lnTo>
                    <a:pt x="0" y="926592"/>
                  </a:lnTo>
                  <a:lnTo>
                    <a:pt x="311785" y="926592"/>
                  </a:lnTo>
                  <a:lnTo>
                    <a:pt x="624839" y="463169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98C1F74E-BDA2-C441-7F76-6C45700E8B5D}"/>
                </a:ext>
              </a:extLst>
            </p:cNvPr>
            <p:cNvSpPr/>
            <p:nvPr/>
          </p:nvSpPr>
          <p:spPr>
            <a:xfrm rot="16200000">
              <a:off x="2655009" y="1027520"/>
              <a:ext cx="424496" cy="845707"/>
            </a:xfrm>
            <a:custGeom>
              <a:avLst/>
              <a:gdLst/>
              <a:ahLst/>
              <a:cxnLst/>
              <a:rect l="l" t="t" r="r" b="b"/>
              <a:pathLst>
                <a:path w="622300" h="927100">
                  <a:moveTo>
                    <a:pt x="621792" y="0"/>
                  </a:moveTo>
                  <a:lnTo>
                    <a:pt x="311531" y="0"/>
                  </a:lnTo>
                  <a:lnTo>
                    <a:pt x="0" y="463422"/>
                  </a:lnTo>
                  <a:lnTo>
                    <a:pt x="311531" y="926591"/>
                  </a:lnTo>
                  <a:lnTo>
                    <a:pt x="621792" y="926591"/>
                  </a:lnTo>
                  <a:lnTo>
                    <a:pt x="621792" y="848487"/>
                  </a:lnTo>
                  <a:lnTo>
                    <a:pt x="362966" y="848487"/>
                  </a:lnTo>
                  <a:lnTo>
                    <a:pt x="105663" y="463422"/>
                  </a:lnTo>
                  <a:lnTo>
                    <a:pt x="362966" y="78104"/>
                  </a:lnTo>
                  <a:lnTo>
                    <a:pt x="621792" y="78104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096" name="object 12">
              <a:extLst>
                <a:ext uri="{FF2B5EF4-FFF2-40B4-BE49-F238E27FC236}">
                  <a16:creationId xmlns:a16="http://schemas.microsoft.com/office/drawing/2014/main" id="{FA91D2F8-90DA-98CA-9BEA-DEDB7B532C0A}"/>
                </a:ext>
              </a:extLst>
            </p:cNvPr>
            <p:cNvSpPr/>
            <p:nvPr/>
          </p:nvSpPr>
          <p:spPr>
            <a:xfrm rot="16200000">
              <a:off x="3428256" y="582633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9"/>
                  </a:lnTo>
                  <a:lnTo>
                    <a:pt x="260096" y="78359"/>
                  </a:lnTo>
                  <a:lnTo>
                    <a:pt x="518668" y="464693"/>
                  </a:lnTo>
                  <a:lnTo>
                    <a:pt x="260096" y="851281"/>
                  </a:lnTo>
                  <a:lnTo>
                    <a:pt x="0" y="851281"/>
                  </a:lnTo>
                  <a:lnTo>
                    <a:pt x="0" y="929640"/>
                  </a:lnTo>
                  <a:lnTo>
                    <a:pt x="311785" y="929640"/>
                  </a:lnTo>
                  <a:lnTo>
                    <a:pt x="624839" y="464693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097" name="object 13">
              <a:extLst>
                <a:ext uri="{FF2B5EF4-FFF2-40B4-BE49-F238E27FC236}">
                  <a16:creationId xmlns:a16="http://schemas.microsoft.com/office/drawing/2014/main" id="{E97CD82F-DE1D-4D36-C0E1-60D232908F81}"/>
                </a:ext>
              </a:extLst>
            </p:cNvPr>
            <p:cNvSpPr/>
            <p:nvPr/>
          </p:nvSpPr>
          <p:spPr>
            <a:xfrm rot="16200000">
              <a:off x="4204856" y="1026362"/>
              <a:ext cx="424496" cy="848024"/>
            </a:xfrm>
            <a:custGeom>
              <a:avLst/>
              <a:gdLst/>
              <a:ahLst/>
              <a:cxnLst/>
              <a:rect l="l" t="t" r="r" b="b"/>
              <a:pathLst>
                <a:path w="622300" h="929639">
                  <a:moveTo>
                    <a:pt x="621792" y="0"/>
                  </a:moveTo>
                  <a:lnTo>
                    <a:pt x="311531" y="0"/>
                  </a:lnTo>
                  <a:lnTo>
                    <a:pt x="0" y="464947"/>
                  </a:lnTo>
                  <a:lnTo>
                    <a:pt x="311531" y="929640"/>
                  </a:lnTo>
                  <a:lnTo>
                    <a:pt x="621792" y="929640"/>
                  </a:lnTo>
                  <a:lnTo>
                    <a:pt x="621792" y="851281"/>
                  </a:lnTo>
                  <a:lnTo>
                    <a:pt x="362966" y="851281"/>
                  </a:lnTo>
                  <a:lnTo>
                    <a:pt x="105663" y="464947"/>
                  </a:lnTo>
                  <a:lnTo>
                    <a:pt x="362966" y="78359"/>
                  </a:lnTo>
                  <a:lnTo>
                    <a:pt x="621792" y="78359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FFFFFF">
                <a:lumMod val="75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15" name="object 14">
              <a:extLst>
                <a:ext uri="{FF2B5EF4-FFF2-40B4-BE49-F238E27FC236}">
                  <a16:creationId xmlns:a16="http://schemas.microsoft.com/office/drawing/2014/main" id="{5ED04A66-D00A-67F5-2B4D-20BCAA99E0EB}"/>
                </a:ext>
              </a:extLst>
            </p:cNvPr>
            <p:cNvSpPr/>
            <p:nvPr/>
          </p:nvSpPr>
          <p:spPr>
            <a:xfrm rot="16200000">
              <a:off x="4979724" y="582633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8"/>
                  </a:lnTo>
                  <a:lnTo>
                    <a:pt x="260096" y="78358"/>
                  </a:lnTo>
                  <a:lnTo>
                    <a:pt x="518668" y="464692"/>
                  </a:lnTo>
                  <a:lnTo>
                    <a:pt x="260096" y="851306"/>
                  </a:lnTo>
                  <a:lnTo>
                    <a:pt x="0" y="851306"/>
                  </a:lnTo>
                  <a:lnTo>
                    <a:pt x="0" y="929639"/>
                  </a:lnTo>
                  <a:lnTo>
                    <a:pt x="311785" y="929639"/>
                  </a:lnTo>
                  <a:lnTo>
                    <a:pt x="624839" y="464692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16" name="object 15">
              <a:extLst>
                <a:ext uri="{FF2B5EF4-FFF2-40B4-BE49-F238E27FC236}">
                  <a16:creationId xmlns:a16="http://schemas.microsoft.com/office/drawing/2014/main" id="{A1DCFA2C-FBAE-83F2-FE0D-ED055F13B9E9}"/>
                </a:ext>
              </a:extLst>
            </p:cNvPr>
            <p:cNvSpPr txBox="1"/>
            <p:nvPr/>
          </p:nvSpPr>
          <p:spPr>
            <a:xfrm rot="16200000">
              <a:off x="3511470" y="1052463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1" i="0" u="none" strike="noStrike" kern="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3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17" name="object 16">
              <a:extLst>
                <a:ext uri="{FF2B5EF4-FFF2-40B4-BE49-F238E27FC236}">
                  <a16:creationId xmlns:a16="http://schemas.microsoft.com/office/drawing/2014/main" id="{8FF804A3-4F76-68F7-E85A-B4677690FE55}"/>
                </a:ext>
              </a:extLst>
            </p:cNvPr>
            <p:cNvSpPr txBox="1"/>
            <p:nvPr/>
          </p:nvSpPr>
          <p:spPr>
            <a:xfrm rot="16200000">
              <a:off x="2725151" y="1052719"/>
              <a:ext cx="229141" cy="352573"/>
            </a:xfrm>
            <a:prstGeom prst="rect">
              <a:avLst/>
            </a:prstGeom>
          </p:spPr>
          <p:txBody>
            <a:bodyPr vert="horz" wrap="square" lIns="0" tIns="11424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1" i="0" u="none" strike="noStrike" kern="0" cap="none" spc="-1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2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0" name="object 17">
              <a:extLst>
                <a:ext uri="{FF2B5EF4-FFF2-40B4-BE49-F238E27FC236}">
                  <a16:creationId xmlns:a16="http://schemas.microsoft.com/office/drawing/2014/main" id="{C270915E-CCB1-4715-ADA3-46F532B81B5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002512" y="1053688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>
              <a:lvl1pPr>
                <a:defRPr sz="2400" b="1" i="0">
                  <a:solidFill>
                    <a:srgbClr val="FFD200"/>
                  </a:solidFill>
                  <a:latin typeface="Trebuchet MS"/>
                  <a:ea typeface="+mj-ea"/>
                  <a:cs typeface="Trebuchet MS"/>
                </a:defRPr>
              </a:lvl1pPr>
            </a:lstStyle>
            <a:p>
              <a:pPr marL="12694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1</a:t>
              </a:r>
              <a:endParaRPr kumimoji="0" lang="en-IN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1" name="object 19">
              <a:extLst>
                <a:ext uri="{FF2B5EF4-FFF2-40B4-BE49-F238E27FC236}">
                  <a16:creationId xmlns:a16="http://schemas.microsoft.com/office/drawing/2014/main" id="{E40C3670-2CD7-B2F1-B216-D10D99986896}"/>
                </a:ext>
              </a:extLst>
            </p:cNvPr>
            <p:cNvSpPr txBox="1"/>
            <p:nvPr/>
          </p:nvSpPr>
          <p:spPr>
            <a:xfrm rot="16200000">
              <a:off x="5073374" y="1055737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1" i="0" u="none" strike="noStrike" kern="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5</a:t>
              </a:r>
              <a:endPara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2" name="object 25">
              <a:extLst>
                <a:ext uri="{FF2B5EF4-FFF2-40B4-BE49-F238E27FC236}">
                  <a16:creationId xmlns:a16="http://schemas.microsoft.com/office/drawing/2014/main" id="{7200485F-5996-81E0-ED8A-F57873BF59B1}"/>
                </a:ext>
              </a:extLst>
            </p:cNvPr>
            <p:cNvSpPr/>
            <p:nvPr/>
          </p:nvSpPr>
          <p:spPr>
            <a:xfrm rot="16200000">
              <a:off x="2012472" y="1316616"/>
              <a:ext cx="158103" cy="400842"/>
            </a:xfrm>
            <a:custGeom>
              <a:avLst/>
              <a:gdLst/>
              <a:ahLst/>
              <a:cxnLst/>
              <a:rect l="l" t="t" r="r" b="b"/>
              <a:pathLst>
                <a:path w="231775" h="439419">
                  <a:moveTo>
                    <a:pt x="231648" y="0"/>
                  </a:moveTo>
                  <a:lnTo>
                    <a:pt x="0" y="219456"/>
                  </a:lnTo>
                  <a:lnTo>
                    <a:pt x="231648" y="438912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3" name="object 26">
              <a:extLst>
                <a:ext uri="{FF2B5EF4-FFF2-40B4-BE49-F238E27FC236}">
                  <a16:creationId xmlns:a16="http://schemas.microsoft.com/office/drawing/2014/main" id="{1B9E914B-0688-A643-F6D0-933DA307C022}"/>
                </a:ext>
              </a:extLst>
            </p:cNvPr>
            <p:cNvSpPr/>
            <p:nvPr/>
          </p:nvSpPr>
          <p:spPr>
            <a:xfrm rot="16200000">
              <a:off x="3562318" y="13154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60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4" name="object 27">
              <a:extLst>
                <a:ext uri="{FF2B5EF4-FFF2-40B4-BE49-F238E27FC236}">
                  <a16:creationId xmlns:a16="http://schemas.microsoft.com/office/drawing/2014/main" id="{9460824F-0FCD-B9CA-DEAA-239432827CAE}"/>
                </a:ext>
              </a:extLst>
            </p:cNvPr>
            <p:cNvSpPr/>
            <p:nvPr/>
          </p:nvSpPr>
          <p:spPr>
            <a:xfrm rot="16200000">
              <a:off x="5113787" y="13154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5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5" name="object 28">
              <a:extLst>
                <a:ext uri="{FF2B5EF4-FFF2-40B4-BE49-F238E27FC236}">
                  <a16:creationId xmlns:a16="http://schemas.microsoft.com/office/drawing/2014/main" id="{368DF99A-7F2C-66BC-3C3C-850348B3D579}"/>
                </a:ext>
              </a:extLst>
            </p:cNvPr>
            <p:cNvSpPr/>
            <p:nvPr/>
          </p:nvSpPr>
          <p:spPr>
            <a:xfrm rot="16200000">
              <a:off x="2788207" y="717815"/>
              <a:ext cx="158103" cy="400842"/>
            </a:xfrm>
            <a:custGeom>
              <a:avLst/>
              <a:gdLst/>
              <a:ahLst/>
              <a:cxnLst/>
              <a:rect l="l" t="t" r="r" b="b"/>
              <a:pathLst>
                <a:path w="231775" h="439419">
                  <a:moveTo>
                    <a:pt x="0" y="0"/>
                  </a:moveTo>
                  <a:lnTo>
                    <a:pt x="0" y="438912"/>
                  </a:lnTo>
                  <a:lnTo>
                    <a:pt x="231648" y="219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6" name="object 29">
              <a:extLst>
                <a:ext uri="{FF2B5EF4-FFF2-40B4-BE49-F238E27FC236}">
                  <a16:creationId xmlns:a16="http://schemas.microsoft.com/office/drawing/2014/main" id="{5EC0B1F5-1664-1EDA-4B56-883090DA4D40}"/>
                </a:ext>
              </a:extLst>
            </p:cNvPr>
            <p:cNvSpPr/>
            <p:nvPr/>
          </p:nvSpPr>
          <p:spPr>
            <a:xfrm rot="16200000">
              <a:off x="4338053" y="716657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0" y="0"/>
                  </a:moveTo>
                  <a:lnTo>
                    <a:pt x="0" y="441959"/>
                  </a:lnTo>
                  <a:lnTo>
                    <a:pt x="231648" y="220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27" name="TextBox 4126">
              <a:extLst>
                <a:ext uri="{FF2B5EF4-FFF2-40B4-BE49-F238E27FC236}">
                  <a16:creationId xmlns:a16="http://schemas.microsoft.com/office/drawing/2014/main" id="{225EA6EE-B84F-D146-0A3A-72A945F3B8AB}"/>
                </a:ext>
              </a:extLst>
            </p:cNvPr>
            <p:cNvSpPr txBox="1"/>
            <p:nvPr/>
          </p:nvSpPr>
          <p:spPr>
            <a:xfrm>
              <a:off x="1447802" y="1677744"/>
              <a:ext cx="130229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 sz="800">
                  <a:solidFill>
                    <a:srgbClr val="6C6C6C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sym typeface="Helvetica Neue"/>
                </a:rPr>
                <a:t>Predictive Modelling (ML, Python)</a:t>
              </a:r>
            </a:p>
          </p:txBody>
        </p:sp>
        <p:sp>
          <p:nvSpPr>
            <p:cNvPr id="4128" name="TextBox 4127">
              <a:extLst>
                <a:ext uri="{FF2B5EF4-FFF2-40B4-BE49-F238E27FC236}">
                  <a16:creationId xmlns:a16="http://schemas.microsoft.com/office/drawing/2014/main" id="{1409EA4B-44F6-DA4B-301C-F37BEA5CA468}"/>
                </a:ext>
              </a:extLst>
            </p:cNvPr>
            <p:cNvSpPr txBox="1"/>
            <p:nvPr/>
          </p:nvSpPr>
          <p:spPr>
            <a:xfrm>
              <a:off x="2887998" y="1659917"/>
              <a:ext cx="1850895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algn="ctr" defTabSz="914400">
                <a:defRPr/>
              </a:pPr>
              <a:r>
                <a:rPr lang="en-IN" sz="950" b="1" dirty="0">
                  <a:solidFill>
                    <a:schemeClr val="bg1"/>
                  </a:solidFill>
                  <a:latin typeface="EYInterstate Light" panose="02000506000000020004" pitchFamily="2" charset="0"/>
                </a:rPr>
                <a:t>Business Intelligence Reporting </a:t>
              </a:r>
            </a:p>
            <a:p>
              <a:pPr algn="ctr" defTabSz="914400">
                <a:defRPr/>
              </a:pPr>
              <a:r>
                <a:rPr lang="en-IN" sz="950" b="1" dirty="0">
                  <a:solidFill>
                    <a:schemeClr val="bg1"/>
                  </a:solidFill>
                  <a:latin typeface="EYInterstate Light" panose="02000506000000020004" pitchFamily="2" charset="0"/>
                </a:rPr>
                <a:t>(Data visualization, </a:t>
              </a:r>
              <a:r>
                <a:rPr lang="en-IN" sz="950" b="1" dirty="0" err="1">
                  <a:solidFill>
                    <a:schemeClr val="bg1"/>
                  </a:solidFill>
                  <a:latin typeface="EYInterstate Light" panose="02000506000000020004" pitchFamily="2" charset="0"/>
                </a:rPr>
                <a:t>PowerBI</a:t>
              </a:r>
              <a:r>
                <a:rPr lang="en-IN" sz="950" b="1" dirty="0">
                  <a:solidFill>
                    <a:schemeClr val="bg1"/>
                  </a:solidFill>
                  <a:latin typeface="EYInterstate Light" panose="02000506000000020004" pitchFamily="2" charset="0"/>
                </a:rPr>
                <a:t>)</a:t>
              </a:r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8627834C-DD34-E212-99D8-17701F14896B}"/>
                </a:ext>
              </a:extLst>
            </p:cNvPr>
            <p:cNvSpPr txBox="1"/>
            <p:nvPr/>
          </p:nvSpPr>
          <p:spPr>
            <a:xfrm>
              <a:off x="4484038" y="1649638"/>
              <a:ext cx="148641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Optimization Analysis 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(Data Analysis, Python)</a:t>
              </a:r>
            </a:p>
          </p:txBody>
        </p:sp>
        <p:sp>
          <p:nvSpPr>
            <p:cNvPr id="4131" name="object 15">
              <a:extLst>
                <a:ext uri="{FF2B5EF4-FFF2-40B4-BE49-F238E27FC236}">
                  <a16:creationId xmlns:a16="http://schemas.microsoft.com/office/drawing/2014/main" id="{1ABB7860-91C0-DB6F-051E-809997FF4A3D}"/>
                </a:ext>
              </a:extLst>
            </p:cNvPr>
            <p:cNvSpPr txBox="1"/>
            <p:nvPr/>
          </p:nvSpPr>
          <p:spPr>
            <a:xfrm rot="16200000">
              <a:off x="4276537" y="1055737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0" cap="none" spc="-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cs typeface="Arial"/>
                </a:rPr>
                <a:t>4</a:t>
              </a:r>
              <a:endParaRPr kumimoji="0" lang="en-I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33" name="TextBox 4132">
              <a:extLst>
                <a:ext uri="{FF2B5EF4-FFF2-40B4-BE49-F238E27FC236}">
                  <a16:creationId xmlns:a16="http://schemas.microsoft.com/office/drawing/2014/main" id="{71C0888E-D5DD-97D4-A099-BC2B6A58EEA4}"/>
                </a:ext>
              </a:extLst>
            </p:cNvPr>
            <p:cNvSpPr txBox="1"/>
            <p:nvPr/>
          </p:nvSpPr>
          <p:spPr>
            <a:xfrm>
              <a:off x="2248799" y="362704"/>
              <a:ext cx="1180201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 sz="800">
                  <a:solidFill>
                    <a:srgbClr val="6C6C6C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  <a:sym typeface="Helvetica Neue"/>
                </a:rPr>
                <a:t>Model Validation (Data Analysis, Python)</a:t>
              </a:r>
            </a:p>
          </p:txBody>
        </p:sp>
        <p:sp>
          <p:nvSpPr>
            <p:cNvPr id="4134" name="TextBox 4133">
              <a:extLst>
                <a:ext uri="{FF2B5EF4-FFF2-40B4-BE49-F238E27FC236}">
                  <a16:creationId xmlns:a16="http://schemas.microsoft.com/office/drawing/2014/main" id="{74C7436D-1269-E0A9-BC2C-0D4E69A33166}"/>
                </a:ext>
              </a:extLst>
            </p:cNvPr>
            <p:cNvSpPr txBox="1"/>
            <p:nvPr/>
          </p:nvSpPr>
          <p:spPr>
            <a:xfrm flipH="1">
              <a:off x="3876790" y="362704"/>
              <a:ext cx="1180200" cy="364939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Report Optimization </a:t>
              </a:r>
            </a:p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(Data visualization , </a:t>
              </a:r>
              <a:r>
                <a:rPr kumimoji="0" lang="en-IN" sz="95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PowerBi</a:t>
              </a:r>
              <a:r>
                <a: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 panose="02000506000000020004" pitchFamily="2" charset="0"/>
                </a:rPr>
                <a:t>)</a:t>
              </a:r>
            </a:p>
          </p:txBody>
        </p:sp>
        <p:sp>
          <p:nvSpPr>
            <p:cNvPr id="4135" name="object 14">
              <a:extLst>
                <a:ext uri="{FF2B5EF4-FFF2-40B4-BE49-F238E27FC236}">
                  <a16:creationId xmlns:a16="http://schemas.microsoft.com/office/drawing/2014/main" id="{F201AAA3-2C1F-1331-77B7-C3AC7CC9D6D4}"/>
                </a:ext>
              </a:extLst>
            </p:cNvPr>
            <p:cNvSpPr/>
            <p:nvPr/>
          </p:nvSpPr>
          <p:spPr>
            <a:xfrm rot="5400000">
              <a:off x="5745670" y="948015"/>
              <a:ext cx="426229" cy="848024"/>
            </a:xfrm>
            <a:custGeom>
              <a:avLst/>
              <a:gdLst/>
              <a:ahLst/>
              <a:cxnLst/>
              <a:rect l="l" t="t" r="r" b="b"/>
              <a:pathLst>
                <a:path w="624839" h="929639">
                  <a:moveTo>
                    <a:pt x="311785" y="0"/>
                  </a:moveTo>
                  <a:lnTo>
                    <a:pt x="0" y="0"/>
                  </a:lnTo>
                  <a:lnTo>
                    <a:pt x="0" y="78358"/>
                  </a:lnTo>
                  <a:lnTo>
                    <a:pt x="260096" y="78358"/>
                  </a:lnTo>
                  <a:lnTo>
                    <a:pt x="518668" y="464692"/>
                  </a:lnTo>
                  <a:lnTo>
                    <a:pt x="260096" y="851306"/>
                  </a:lnTo>
                  <a:lnTo>
                    <a:pt x="0" y="851306"/>
                  </a:lnTo>
                  <a:lnTo>
                    <a:pt x="0" y="929639"/>
                  </a:lnTo>
                  <a:lnTo>
                    <a:pt x="311785" y="929639"/>
                  </a:lnTo>
                  <a:lnTo>
                    <a:pt x="624839" y="464692"/>
                  </a:lnTo>
                  <a:lnTo>
                    <a:pt x="3117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36" name="object 19">
              <a:extLst>
                <a:ext uri="{FF2B5EF4-FFF2-40B4-BE49-F238E27FC236}">
                  <a16:creationId xmlns:a16="http://schemas.microsoft.com/office/drawing/2014/main" id="{5FA4EE86-7D8E-45FF-C018-C14F58F7A9F6}"/>
                </a:ext>
              </a:extLst>
            </p:cNvPr>
            <p:cNvSpPr txBox="1"/>
            <p:nvPr/>
          </p:nvSpPr>
          <p:spPr>
            <a:xfrm rot="16360729" flipH="1">
              <a:off x="5836097" y="1004829"/>
              <a:ext cx="229141" cy="353083"/>
            </a:xfrm>
            <a:prstGeom prst="rect">
              <a:avLst/>
            </a:prstGeom>
          </p:spPr>
          <p:txBody>
            <a:bodyPr vert="horz" wrap="square" lIns="0" tIns="12059" rIns="0" bIns="0" rtlCol="0">
              <a:spAutoFit/>
            </a:bodyPr>
            <a:lstStyle/>
            <a:p>
              <a:pPr marL="12694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HK" sz="2800" b="1" kern="0" spc="-5" dirty="0">
                  <a:solidFill>
                    <a:srgbClr val="FFFFFF"/>
                  </a:solidFill>
                  <a:latin typeface="EYInterstate Light" panose="02000506000000020004" pitchFamily="2" charset="0"/>
                  <a:cs typeface="Arial"/>
                </a:rPr>
                <a:t>6</a:t>
              </a:r>
              <a:endPara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37" name="object 27">
              <a:extLst>
                <a:ext uri="{FF2B5EF4-FFF2-40B4-BE49-F238E27FC236}">
                  <a16:creationId xmlns:a16="http://schemas.microsoft.com/office/drawing/2014/main" id="{B5A402F2-543D-85AD-1363-485D3E1804A4}"/>
                </a:ext>
              </a:extLst>
            </p:cNvPr>
            <p:cNvSpPr/>
            <p:nvPr/>
          </p:nvSpPr>
          <p:spPr>
            <a:xfrm rot="16200000" flipH="1">
              <a:off x="5837528" y="709969"/>
              <a:ext cx="158103" cy="403159"/>
            </a:xfrm>
            <a:custGeom>
              <a:avLst/>
              <a:gdLst/>
              <a:ahLst/>
              <a:cxnLst/>
              <a:rect l="l" t="t" r="r" b="b"/>
              <a:pathLst>
                <a:path w="231775" h="441960">
                  <a:moveTo>
                    <a:pt x="231648" y="0"/>
                  </a:moveTo>
                  <a:lnTo>
                    <a:pt x="0" y="220980"/>
                  </a:lnTo>
                  <a:lnTo>
                    <a:pt x="231648" y="44195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cs typeface="Arial"/>
              </a:endParaRPr>
            </a:p>
          </p:txBody>
        </p:sp>
        <p:sp>
          <p:nvSpPr>
            <p:cNvPr id="4141" name="TextBox 4140">
              <a:extLst>
                <a:ext uri="{FF2B5EF4-FFF2-40B4-BE49-F238E27FC236}">
                  <a16:creationId xmlns:a16="http://schemas.microsoft.com/office/drawing/2014/main" id="{91DAD06D-B9D4-FDDC-E7A9-90BBF3D4883E}"/>
                </a:ext>
              </a:extLst>
            </p:cNvPr>
            <p:cNvSpPr txBox="1"/>
            <p:nvPr/>
          </p:nvSpPr>
          <p:spPr>
            <a:xfrm flipH="1">
              <a:off x="5334000" y="362704"/>
              <a:ext cx="1180200" cy="252736"/>
            </a:xfrm>
            <a:prstGeom prst="rect">
              <a:avLst/>
            </a:prstGeom>
            <a:noFill/>
          </p:spPr>
          <p:txBody>
            <a:bodyPr wrap="square" lIns="0" tIns="36557" rIns="0" bIns="0" rtlCol="0">
              <a:spAutoFit/>
            </a:bodyPr>
            <a:lstStyle/>
            <a:p>
              <a:pPr algn="ctr" defTabSz="913943">
                <a:defRPr/>
              </a:pPr>
              <a:r>
                <a:rPr lang="en-IN" sz="950" b="1" kern="0" dirty="0">
                  <a:solidFill>
                    <a:srgbClr val="FFFFFF"/>
                  </a:solidFill>
                  <a:latin typeface="EYInterstate Light" panose="02000506000000020004" pitchFamily="2" charset="0"/>
                </a:rPr>
                <a:t>Revenue Analysis (Data Analysis, Python)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96435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Rectangle 516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3464657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85489D-BB7B-629E-9FCA-FF9A57DBD034}"/>
              </a:ext>
            </a:extLst>
          </p:cNvPr>
          <p:cNvSpPr/>
          <p:nvPr/>
        </p:nvSpPr>
        <p:spPr>
          <a:xfrm>
            <a:off x="1" y="3127728"/>
            <a:ext cx="3464655" cy="3730272"/>
          </a:xfrm>
          <a:custGeom>
            <a:avLst/>
            <a:gdLst>
              <a:gd name="connsiteX0" fmla="*/ 0 w 5259367"/>
              <a:gd name="connsiteY0" fmla="*/ 5338349 h 5516096"/>
              <a:gd name="connsiteX1" fmla="*/ 120792 w 5259367"/>
              <a:gd name="connsiteY1" fmla="*/ 5448132 h 5516096"/>
              <a:gd name="connsiteX2" fmla="*/ 210551 w 5259367"/>
              <a:gd name="connsiteY2" fmla="*/ 5516096 h 5516096"/>
              <a:gd name="connsiteX3" fmla="*/ 0 w 5259367"/>
              <a:gd name="connsiteY3" fmla="*/ 5516096 h 5516096"/>
              <a:gd name="connsiteX4" fmla="*/ 1573383 w 5259367"/>
              <a:gd name="connsiteY4" fmla="*/ 0 h 5516096"/>
              <a:gd name="connsiteX5" fmla="*/ 5259367 w 5259367"/>
              <a:gd name="connsiteY5" fmla="*/ 3685984 h 5516096"/>
              <a:gd name="connsiteX6" fmla="*/ 4814489 w 5259367"/>
              <a:gd name="connsiteY6" fmla="*/ 5442943 h 5516096"/>
              <a:gd name="connsiteX7" fmla="*/ 4770047 w 5259367"/>
              <a:gd name="connsiteY7" fmla="*/ 5516096 h 5516096"/>
              <a:gd name="connsiteX8" fmla="*/ 2935085 w 5259367"/>
              <a:gd name="connsiteY8" fmla="*/ 5516096 h 5516096"/>
              <a:gd name="connsiteX9" fmla="*/ 3025973 w 5259367"/>
              <a:gd name="connsiteY9" fmla="*/ 5448132 h 5516096"/>
              <a:gd name="connsiteX10" fmla="*/ 3856996 w 5259367"/>
              <a:gd name="connsiteY10" fmla="*/ 3685984 h 5516096"/>
              <a:gd name="connsiteX11" fmla="*/ 1573382 w 5259367"/>
              <a:gd name="connsiteY11" fmla="*/ 1402370 h 5516096"/>
              <a:gd name="connsiteX12" fmla="*/ 120792 w 5259367"/>
              <a:gd name="connsiteY12" fmla="*/ 1923837 h 5516096"/>
              <a:gd name="connsiteX13" fmla="*/ 0 w 5259367"/>
              <a:gd name="connsiteY13" fmla="*/ 2033619 h 5516096"/>
              <a:gd name="connsiteX14" fmla="*/ 0 w 5259367"/>
              <a:gd name="connsiteY14" fmla="*/ 356445 h 5516096"/>
              <a:gd name="connsiteX15" fmla="*/ 138632 w 5259367"/>
              <a:gd name="connsiteY15" fmla="*/ 289663 h 5516096"/>
              <a:gd name="connsiteX16" fmla="*/ 1573383 w 5259367"/>
              <a:gd name="connsiteY16" fmla="*/ 0 h 55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59367" h="5516096">
                <a:moveTo>
                  <a:pt x="0" y="5338349"/>
                </a:moveTo>
                <a:lnTo>
                  <a:pt x="120792" y="5448132"/>
                </a:lnTo>
                <a:lnTo>
                  <a:pt x="210551" y="5516096"/>
                </a:lnTo>
                <a:lnTo>
                  <a:pt x="0" y="5516096"/>
                </a:lnTo>
                <a:close/>
                <a:moveTo>
                  <a:pt x="1573383" y="0"/>
                </a:moveTo>
                <a:cubicBezTo>
                  <a:pt x="3609096" y="0"/>
                  <a:pt x="5259367" y="1650271"/>
                  <a:pt x="5259367" y="3685984"/>
                </a:cubicBezTo>
                <a:cubicBezTo>
                  <a:pt x="5259367" y="4322145"/>
                  <a:pt x="5098208" y="4920664"/>
                  <a:pt x="4814489" y="5442943"/>
                </a:cubicBezTo>
                <a:lnTo>
                  <a:pt x="4770047" y="5516096"/>
                </a:lnTo>
                <a:lnTo>
                  <a:pt x="2935085" y="5516096"/>
                </a:lnTo>
                <a:lnTo>
                  <a:pt x="3025973" y="5448132"/>
                </a:lnTo>
                <a:cubicBezTo>
                  <a:pt x="3533500" y="5029283"/>
                  <a:pt x="3856996" y="4395412"/>
                  <a:pt x="3856996" y="3685984"/>
                </a:cubicBezTo>
                <a:cubicBezTo>
                  <a:pt x="3856996" y="2424779"/>
                  <a:pt x="2834587" y="1402370"/>
                  <a:pt x="1573382" y="1402370"/>
                </a:cubicBezTo>
                <a:cubicBezTo>
                  <a:pt x="1021605" y="1402370"/>
                  <a:pt x="515535" y="1598066"/>
                  <a:pt x="120792" y="1923837"/>
                </a:cubicBezTo>
                <a:lnTo>
                  <a:pt x="0" y="2033619"/>
                </a:lnTo>
                <a:lnTo>
                  <a:pt x="0" y="356445"/>
                </a:lnTo>
                <a:lnTo>
                  <a:pt x="138632" y="289663"/>
                </a:lnTo>
                <a:cubicBezTo>
                  <a:pt x="579617" y="103142"/>
                  <a:pt x="1064455" y="0"/>
                  <a:pt x="1573383" y="0"/>
                </a:cubicBezTo>
                <a:close/>
              </a:path>
            </a:pathLst>
          </a:custGeom>
          <a:solidFill>
            <a:schemeClr val="tx2">
              <a:alpha val="3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32DFC1-F346-6568-31AB-B80DDE04235D}"/>
              </a:ext>
            </a:extLst>
          </p:cNvPr>
          <p:cNvGrpSpPr/>
          <p:nvPr/>
        </p:nvGrpSpPr>
        <p:grpSpPr>
          <a:xfrm>
            <a:off x="594825" y="1485028"/>
            <a:ext cx="2842873" cy="2842873"/>
            <a:chOff x="11433228" y="97168"/>
            <a:chExt cx="674992" cy="674992"/>
          </a:xfrm>
        </p:grpSpPr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AEB30E27-3920-111B-B338-23B47EA5B0B8}"/>
                </a:ext>
              </a:extLst>
            </p:cNvPr>
            <p:cNvSpPr/>
            <p:nvPr userDrawn="1"/>
          </p:nvSpPr>
          <p:spPr>
            <a:xfrm>
              <a:off x="11433228" y="97168"/>
              <a:ext cx="674992" cy="674992"/>
            </a:xfrm>
            <a:prstGeom prst="donut">
              <a:avLst>
                <a:gd name="adj" fmla="val 11237"/>
              </a:avLst>
            </a:prstGeom>
            <a:solidFill>
              <a:schemeClr val="tx1">
                <a:alpha val="3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B6DE85-DB78-48B9-97C8-713A4B56B1EB}"/>
                </a:ext>
              </a:extLst>
            </p:cNvPr>
            <p:cNvSpPr/>
            <p:nvPr userDrawn="1"/>
          </p:nvSpPr>
          <p:spPr>
            <a:xfrm>
              <a:off x="11551649" y="215589"/>
              <a:ext cx="438150" cy="438150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rtl="0"/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AC1832-557A-C76C-4DCA-1B8EF0318BB2}"/>
              </a:ext>
            </a:extLst>
          </p:cNvPr>
          <p:cNvSpPr txBox="1"/>
          <p:nvPr/>
        </p:nvSpPr>
        <p:spPr>
          <a:xfrm>
            <a:off x="1485830" y="2038126"/>
            <a:ext cx="1557570" cy="1326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spcAft>
                <a:spcPts val="900"/>
              </a:spcAft>
              <a:defRPr/>
            </a:pPr>
            <a:r>
              <a:rPr lang="en-US" sz="8620" b="1" dirty="0">
                <a:latin typeface="+mj-lt"/>
              </a:rPr>
              <a:t>01</a:t>
            </a:r>
            <a:endParaRPr lang="en-CA" sz="8620" b="1" dirty="0">
              <a:latin typeface="+mj-lt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706A8-2337-892C-EE22-54CC5574BD6B}"/>
              </a:ext>
            </a:extLst>
          </p:cNvPr>
          <p:cNvCxnSpPr>
            <a:cxnSpLocks/>
          </p:cNvCxnSpPr>
          <p:nvPr/>
        </p:nvCxnSpPr>
        <p:spPr>
          <a:xfrm>
            <a:off x="4720682" y="2530099"/>
            <a:ext cx="0" cy="179780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1C03F7E-4205-E1B0-25B4-EFD420E741A0}"/>
              </a:ext>
            </a:extLst>
          </p:cNvPr>
          <p:cNvSpPr/>
          <p:nvPr/>
        </p:nvSpPr>
        <p:spPr>
          <a:xfrm>
            <a:off x="4725654" y="2530099"/>
            <a:ext cx="4418345" cy="1797802"/>
          </a:xfrm>
          <a:prstGeom prst="rect">
            <a:avLst/>
          </a:prstGeom>
          <a:solidFill>
            <a:schemeClr val="bg2">
              <a:alpha val="67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13CA69-26C1-E55A-92D9-47BF3A30CD58}"/>
              </a:ext>
            </a:extLst>
          </p:cNvPr>
          <p:cNvSpPr txBox="1"/>
          <p:nvPr/>
        </p:nvSpPr>
        <p:spPr>
          <a:xfrm>
            <a:off x="4992614" y="2971800"/>
            <a:ext cx="3942470" cy="738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defRPr/>
            </a:pPr>
            <a:r>
              <a:rPr lang="en-IN" sz="2399" b="1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rPr>
              <a:t>Onboarding and Initial Data Handling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51F23-6349-40C8-E222-150A615FDC12}"/>
              </a:ext>
            </a:extLst>
          </p:cNvPr>
          <p:cNvSpPr txBox="1"/>
          <p:nvPr/>
        </p:nvSpPr>
        <p:spPr>
          <a:xfrm>
            <a:off x="228600" y="4978889"/>
            <a:ext cx="2590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34">
              <a:spcAft>
                <a:spcPts val="900"/>
              </a:spcAft>
              <a:defRPr/>
            </a:pPr>
            <a:r>
              <a:rPr lang="en-US" sz="4000" b="1" dirty="0">
                <a:latin typeface="EYInterstate Light"/>
              </a:rPr>
              <a:t>Phase</a:t>
            </a:r>
            <a:endParaRPr lang="en-CA" sz="4000" b="1" dirty="0">
              <a:latin typeface="EYInterstate Light"/>
            </a:endParaRPr>
          </a:p>
        </p:txBody>
      </p:sp>
    </p:spTree>
    <p:extLst>
      <p:ext uri="{BB962C8B-B14F-4D97-AF65-F5344CB8AC3E}">
        <p14:creationId xmlns:p14="http://schemas.microsoft.com/office/powerpoint/2010/main" val="60733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2BCDDB62-7342-406D-2F90-F06D61F8732C}"/>
              </a:ext>
            </a:extLst>
          </p:cNvPr>
          <p:cNvSpPr/>
          <p:nvPr/>
        </p:nvSpPr>
        <p:spPr>
          <a:xfrm rot="5400000">
            <a:off x="4379205" y="-4383795"/>
            <a:ext cx="381000" cy="914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A3C447B4-4117-708A-F989-8F6DFCBEC848}"/>
              </a:ext>
            </a:extLst>
          </p:cNvPr>
          <p:cNvSpPr txBox="1"/>
          <p:nvPr/>
        </p:nvSpPr>
        <p:spPr>
          <a:xfrm>
            <a:off x="0" y="116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Problem Statement &amp; Proposed solutions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grpSp>
        <p:nvGrpSpPr>
          <p:cNvPr id="4145" name="Group 4144">
            <a:extLst>
              <a:ext uri="{FF2B5EF4-FFF2-40B4-BE49-F238E27FC236}">
                <a16:creationId xmlns:a16="http://schemas.microsoft.com/office/drawing/2014/main" id="{0C864A08-3D9E-58E1-7493-CF09CB37DB8B}"/>
              </a:ext>
            </a:extLst>
          </p:cNvPr>
          <p:cNvGrpSpPr/>
          <p:nvPr/>
        </p:nvGrpSpPr>
        <p:grpSpPr>
          <a:xfrm>
            <a:off x="6186037" y="604336"/>
            <a:ext cx="2596223" cy="1224463"/>
            <a:chOff x="6186037" y="604337"/>
            <a:chExt cx="2596223" cy="1098006"/>
          </a:xfrm>
        </p:grpSpPr>
        <p:sp>
          <p:nvSpPr>
            <p:cNvPr id="4121" name="TextBox 4120">
              <a:extLst>
                <a:ext uri="{FF2B5EF4-FFF2-40B4-BE49-F238E27FC236}">
                  <a16:creationId xmlns:a16="http://schemas.microsoft.com/office/drawing/2014/main" id="{DCBEAC2A-693F-03D9-B2AE-7D47DC72927C}"/>
                </a:ext>
              </a:extLst>
            </p:cNvPr>
            <p:cNvSpPr txBox="1"/>
            <p:nvPr/>
          </p:nvSpPr>
          <p:spPr>
            <a:xfrm>
              <a:off x="6186037" y="1414999"/>
              <a:ext cx="2596223" cy="287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732572">
                <a:defRPr/>
              </a:pPr>
              <a:r>
                <a:rPr lang="en-IN" sz="1000" kern="0" dirty="0">
                  <a:latin typeface="EYInterstate" panose="02000503020000020004" pitchFamily="2" charset="0"/>
                </a:rPr>
                <a:t>Integrate calendar.csv, listings.csv, and reviews.csv into a consolidated dataset.</a:t>
              </a:r>
              <a:endParaRPr lang="en-US" sz="1000" kern="0" dirty="0">
                <a:latin typeface="EYInterstate" panose="02000503020000020004" pitchFamily="2" charset="0"/>
              </a:endParaRPr>
            </a:p>
          </p:txBody>
        </p:sp>
        <p:grpSp>
          <p:nvGrpSpPr>
            <p:cNvPr id="4141" name="Group 4140">
              <a:extLst>
                <a:ext uri="{FF2B5EF4-FFF2-40B4-BE49-F238E27FC236}">
                  <a16:creationId xmlns:a16="http://schemas.microsoft.com/office/drawing/2014/main" id="{C46006C8-3180-3594-B829-67E3220926F0}"/>
                </a:ext>
              </a:extLst>
            </p:cNvPr>
            <p:cNvGrpSpPr/>
            <p:nvPr/>
          </p:nvGrpSpPr>
          <p:grpSpPr>
            <a:xfrm>
              <a:off x="6186037" y="604337"/>
              <a:ext cx="2596223" cy="766102"/>
              <a:chOff x="6186037" y="604337"/>
              <a:chExt cx="2596223" cy="76610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116" name="Oval 4115">
                <a:extLst>
                  <a:ext uri="{FF2B5EF4-FFF2-40B4-BE49-F238E27FC236}">
                    <a16:creationId xmlns:a16="http://schemas.microsoft.com/office/drawing/2014/main" id="{5BE464D8-72C7-7A02-35F1-5FB187A7BD2F}"/>
                  </a:ext>
                </a:extLst>
              </p:cNvPr>
              <p:cNvSpPr/>
              <p:nvPr/>
            </p:nvSpPr>
            <p:spPr>
              <a:xfrm>
                <a:off x="7258707" y="604337"/>
                <a:ext cx="450883" cy="464498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756849">
                  <a:defRPr/>
                </a:pPr>
                <a:endParaRPr lang="en-US" sz="900" kern="0">
                  <a:solidFill>
                    <a:srgbClr val="FFFFFF"/>
                  </a:solidFill>
                  <a:latin typeface="EYInterstate" panose="02000503020000020004" pitchFamily="2" charset="0"/>
                </a:endParaRPr>
              </a:p>
            </p:txBody>
          </p:sp>
          <p:sp>
            <p:nvSpPr>
              <p:cNvPr id="4127" name="Pentagon 13">
                <a:extLst>
                  <a:ext uri="{FF2B5EF4-FFF2-40B4-BE49-F238E27FC236}">
                    <a16:creationId xmlns:a16="http://schemas.microsoft.com/office/drawing/2014/main" id="{2105C624-5442-6DD5-A650-85D2499786C2}"/>
                  </a:ext>
                </a:extLst>
              </p:cNvPr>
              <p:cNvSpPr/>
              <p:nvPr/>
            </p:nvSpPr>
            <p:spPr>
              <a:xfrm rot="5400000">
                <a:off x="7250348" y="-161474"/>
                <a:ext cx="467602" cy="2596223"/>
              </a:xfrm>
              <a:prstGeom prst="homePlate">
                <a:avLst>
                  <a:gd name="adj" fmla="val 34375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vert="vert270" lIns="137160" tIns="0" rIns="116586" bIns="0" rtlCol="0" anchor="b" anchorCtr="0"/>
              <a:lstStyle/>
              <a:p>
                <a:pPr marL="1907" algn="ctr" defTabSz="549136">
                  <a:defRPr/>
                </a:pPr>
                <a:r>
                  <a:rPr lang="en-US" sz="1000" b="1" kern="0" dirty="0">
                    <a:solidFill>
                      <a:schemeClr val="bg1"/>
                    </a:solidFill>
                    <a:latin typeface="EYInterstate" panose="02000503020000020004" pitchFamily="2" charset="0"/>
                  </a:rPr>
                  <a:t>Data Integration and Consolidation</a:t>
                </a:r>
              </a:p>
            </p:txBody>
          </p:sp>
          <p:pic>
            <p:nvPicPr>
              <p:cNvPr id="4128" name="Graphic 4127">
                <a:extLst>
                  <a:ext uri="{FF2B5EF4-FFF2-40B4-BE49-F238E27FC236}">
                    <a16:creationId xmlns:a16="http://schemas.microsoft.com/office/drawing/2014/main" id="{3B263414-B808-0607-AC00-8EBBAC813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42934" y="705645"/>
                <a:ext cx="287240" cy="284955"/>
              </a:xfrm>
              <a:prstGeom prst="rect">
                <a:avLst/>
              </a:prstGeom>
            </p:spPr>
          </p:pic>
        </p:grpSp>
      </p:grpSp>
      <p:grpSp>
        <p:nvGrpSpPr>
          <p:cNvPr id="4143" name="Group 4142">
            <a:extLst>
              <a:ext uri="{FF2B5EF4-FFF2-40B4-BE49-F238E27FC236}">
                <a16:creationId xmlns:a16="http://schemas.microsoft.com/office/drawing/2014/main" id="{760B8625-F58C-44D9-2794-6BCE5D6444DB}"/>
              </a:ext>
            </a:extLst>
          </p:cNvPr>
          <p:cNvGrpSpPr/>
          <p:nvPr/>
        </p:nvGrpSpPr>
        <p:grpSpPr>
          <a:xfrm>
            <a:off x="304800" y="604337"/>
            <a:ext cx="2888309" cy="1224463"/>
            <a:chOff x="361738" y="604337"/>
            <a:chExt cx="2831371" cy="1139691"/>
          </a:xfrm>
        </p:grpSpPr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507DF0AC-22AD-3E0A-346B-5944EB5DFA82}"/>
                </a:ext>
              </a:extLst>
            </p:cNvPr>
            <p:cNvSpPr txBox="1"/>
            <p:nvPr/>
          </p:nvSpPr>
          <p:spPr>
            <a:xfrm>
              <a:off x="463747" y="1414999"/>
              <a:ext cx="2596223" cy="3290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732572">
                <a:spcAft>
                  <a:spcPts val="361"/>
                </a:spcAft>
                <a:buClr>
                  <a:srgbClr val="FFE600"/>
                </a:buClr>
                <a:buSzPct val="70000"/>
                <a:defRPr/>
              </a:pPr>
              <a:r>
                <a:rPr lang="en-IN" sz="1000" kern="0" dirty="0">
                  <a:latin typeface="EYInterstate" panose="02000503020000020004" pitchFamily="2" charset="0"/>
                </a:rPr>
                <a:t>Conduct EDA on calendar.csv, listings.csv, and reviews.csv. Identify and visualize data quality issues.</a:t>
              </a:r>
              <a:endParaRPr lang="en-US" sz="1000" kern="0" dirty="0">
                <a:latin typeface="EYInterstate" panose="02000503020000020004" pitchFamily="2" charset="0"/>
              </a:endParaRPr>
            </a:p>
          </p:txBody>
        </p:sp>
        <p:sp>
          <p:nvSpPr>
            <p:cNvPr id="4117" name="Oval 4116">
              <a:extLst>
                <a:ext uri="{FF2B5EF4-FFF2-40B4-BE49-F238E27FC236}">
                  <a16:creationId xmlns:a16="http://schemas.microsoft.com/office/drawing/2014/main" id="{9834AEFC-2465-8784-3A80-AF339ACE7C07}"/>
                </a:ext>
              </a:extLst>
            </p:cNvPr>
            <p:cNvSpPr/>
            <p:nvPr/>
          </p:nvSpPr>
          <p:spPr>
            <a:xfrm>
              <a:off x="1531564" y="604337"/>
              <a:ext cx="491721" cy="491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6" name="Pentagon 13">
              <a:extLst>
                <a:ext uri="{FF2B5EF4-FFF2-40B4-BE49-F238E27FC236}">
                  <a16:creationId xmlns:a16="http://schemas.microsoft.com/office/drawing/2014/main" id="{0E6F81A5-F3E8-A621-E1B8-71250F8BFC41}"/>
                </a:ext>
              </a:extLst>
            </p:cNvPr>
            <p:cNvSpPr/>
            <p:nvPr/>
          </p:nvSpPr>
          <p:spPr>
            <a:xfrm rot="5400000">
              <a:off x="1530024" y="-248087"/>
              <a:ext cx="494800" cy="2831371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IN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Comprehensive Data Profiling and Cleaning</a:t>
              </a:r>
              <a:endParaRPr lang="en-US" sz="1000" b="1" kern="0" dirty="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  <p:pic>
          <p:nvPicPr>
            <p:cNvPr id="4130" name="Graphic 4129">
              <a:extLst>
                <a:ext uri="{FF2B5EF4-FFF2-40B4-BE49-F238E27FC236}">
                  <a16:creationId xmlns:a16="http://schemas.microsoft.com/office/drawing/2014/main" id="{3F7C36EE-DD57-5863-9CFA-D05969134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3431" y="696778"/>
              <a:ext cx="256056" cy="263788"/>
            </a:xfrm>
            <a:prstGeom prst="rect">
              <a:avLst/>
            </a:prstGeom>
          </p:spPr>
        </p:pic>
      </p:grpSp>
      <p:grpSp>
        <p:nvGrpSpPr>
          <p:cNvPr id="4144" name="Group 4143">
            <a:extLst>
              <a:ext uri="{FF2B5EF4-FFF2-40B4-BE49-F238E27FC236}">
                <a16:creationId xmlns:a16="http://schemas.microsoft.com/office/drawing/2014/main" id="{E3B8DB6C-273A-E0CB-5124-E3D5FF1DCE8B}"/>
              </a:ext>
            </a:extLst>
          </p:cNvPr>
          <p:cNvGrpSpPr/>
          <p:nvPr/>
        </p:nvGrpSpPr>
        <p:grpSpPr>
          <a:xfrm>
            <a:off x="3391462" y="609600"/>
            <a:ext cx="2596223" cy="1219200"/>
            <a:chOff x="3352800" y="609600"/>
            <a:chExt cx="2596223" cy="1109969"/>
          </a:xfrm>
        </p:grpSpPr>
        <p:sp>
          <p:nvSpPr>
            <p:cNvPr id="4122" name="TextBox 4121">
              <a:extLst>
                <a:ext uri="{FF2B5EF4-FFF2-40B4-BE49-F238E27FC236}">
                  <a16:creationId xmlns:a16="http://schemas.microsoft.com/office/drawing/2014/main" id="{BC7144E6-F8DC-F1B4-307D-E4A63F5A730A}"/>
                </a:ext>
              </a:extLst>
            </p:cNvPr>
            <p:cNvSpPr txBox="1"/>
            <p:nvPr/>
          </p:nvSpPr>
          <p:spPr>
            <a:xfrm>
              <a:off x="3352800" y="1414999"/>
              <a:ext cx="2596223" cy="304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85000"/>
                </a:lnSpc>
                <a:spcAft>
                  <a:spcPts val="450"/>
                </a:spcAft>
                <a:buClr>
                  <a:schemeClr val="accent2"/>
                </a:buClr>
                <a:buSzPct val="70000"/>
                <a:defRPr sz="825">
                  <a:solidFill>
                    <a:srgbClr val="646464"/>
                  </a:solidFill>
                </a:defRPr>
              </a:lvl1pPr>
            </a:lstStyle>
            <a:p>
              <a:pPr defTabSz="732572">
                <a:lnSpc>
                  <a:spcPct val="100000"/>
                </a:lnSpc>
                <a:spcAft>
                  <a:spcPts val="361"/>
                </a:spcAft>
                <a:buClr>
                  <a:srgbClr val="FFE600"/>
                </a:buClr>
                <a:defRPr/>
              </a:pPr>
              <a:r>
                <a:rPr lang="en-IN" sz="1000" kern="0" dirty="0">
                  <a:solidFill>
                    <a:schemeClr val="tx1"/>
                  </a:solidFill>
                  <a:latin typeface="EYInterstate" panose="02000503020000020004" pitchFamily="2" charset="0"/>
                </a:rPr>
                <a:t>Develop techniques to augment the dataset by creating synthetic data.</a:t>
              </a:r>
              <a:endParaRPr lang="en-US" sz="1000" kern="0" dirty="0">
                <a:solidFill>
                  <a:schemeClr val="tx1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15" name="Oval 4114">
              <a:extLst>
                <a:ext uri="{FF2B5EF4-FFF2-40B4-BE49-F238E27FC236}">
                  <a16:creationId xmlns:a16="http://schemas.microsoft.com/office/drawing/2014/main" id="{9D8DFA95-9399-AF65-2238-198CCDFCC065}"/>
                </a:ext>
              </a:extLst>
            </p:cNvPr>
            <p:cNvSpPr/>
            <p:nvPr/>
          </p:nvSpPr>
          <p:spPr>
            <a:xfrm>
              <a:off x="4425470" y="609600"/>
              <a:ext cx="450883" cy="46449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algn="ctr" defTabSz="756849">
                <a:defRPr/>
              </a:pPr>
              <a:endParaRPr lang="en-US" sz="900" kern="0" dirty="0">
                <a:solidFill>
                  <a:srgbClr val="FFFFFF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4123" name="Pentagon 13">
              <a:extLst>
                <a:ext uri="{FF2B5EF4-FFF2-40B4-BE49-F238E27FC236}">
                  <a16:creationId xmlns:a16="http://schemas.microsoft.com/office/drawing/2014/main" id="{8BA25287-FEFA-B009-A094-D45B7EA4569A}"/>
                </a:ext>
              </a:extLst>
            </p:cNvPr>
            <p:cNvSpPr/>
            <p:nvPr/>
          </p:nvSpPr>
          <p:spPr>
            <a:xfrm rot="5400000">
              <a:off x="4417110" y="-161473"/>
              <a:ext cx="467603" cy="2596223"/>
            </a:xfrm>
            <a:prstGeom prst="homePlate">
              <a:avLst>
                <a:gd name="adj" fmla="val 34375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lIns="137160" tIns="0" rIns="116586" bIns="0" rtlCol="0" anchor="b" anchorCtr="0"/>
            <a:lstStyle/>
            <a:p>
              <a:pPr marL="1907" algn="ctr" defTabSz="549136">
                <a:defRPr/>
              </a:pPr>
              <a:r>
                <a:rPr lang="en-US" sz="1000" b="1" kern="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Data Augmentation and Synthesis</a:t>
              </a:r>
            </a:p>
          </p:txBody>
        </p:sp>
        <p:pic>
          <p:nvPicPr>
            <p:cNvPr id="4131" name="Graphic 4130">
              <a:extLst>
                <a:ext uri="{FF2B5EF4-FFF2-40B4-BE49-F238E27FC236}">
                  <a16:creationId xmlns:a16="http://schemas.microsoft.com/office/drawing/2014/main" id="{677894F4-EAC5-27AC-A4B7-FD01BD20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12465" y="709084"/>
              <a:ext cx="276890" cy="259319"/>
            </a:xfrm>
            <a:prstGeom prst="rect">
              <a:avLst/>
            </a:prstGeom>
          </p:spPr>
        </p:pic>
      </p:grpSp>
      <p:sp>
        <p:nvSpPr>
          <p:cNvPr id="4146" name="Oval 4145">
            <a:extLst>
              <a:ext uri="{FF2B5EF4-FFF2-40B4-BE49-F238E27FC236}">
                <a16:creationId xmlns:a16="http://schemas.microsoft.com/office/drawing/2014/main" id="{DD29DB9C-24B4-CE33-9858-4F847C76BBD2}"/>
              </a:ext>
            </a:extLst>
          </p:cNvPr>
          <p:cNvSpPr/>
          <p:nvPr/>
        </p:nvSpPr>
        <p:spPr>
          <a:xfrm>
            <a:off x="533400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r>
              <a:rPr lang="en-IN" sz="2000" b="1" kern="0" dirty="0">
                <a:solidFill>
                  <a:schemeClr val="bg1"/>
                </a:solidFill>
                <a:latin typeface="Amasis MT Pro" panose="02040504050005020304" pitchFamily="18" charset="0"/>
              </a:rPr>
              <a:t>1</a:t>
            </a:r>
          </a:p>
        </p:txBody>
      </p:sp>
      <p:sp>
        <p:nvSpPr>
          <p:cNvPr id="4147" name="Oval 4146">
            <a:extLst>
              <a:ext uri="{FF2B5EF4-FFF2-40B4-BE49-F238E27FC236}">
                <a16:creationId xmlns:a16="http://schemas.microsoft.com/office/drawing/2014/main" id="{9A025865-1874-6B19-9E5D-AC660BD2845A}"/>
              </a:ext>
            </a:extLst>
          </p:cNvPr>
          <p:cNvSpPr/>
          <p:nvPr/>
        </p:nvSpPr>
        <p:spPr>
          <a:xfrm>
            <a:off x="6610892" y="448537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r>
              <a:rPr lang="en-HK" sz="2000" b="1" kern="0" dirty="0">
                <a:solidFill>
                  <a:schemeClr val="bg1"/>
                </a:solidFill>
                <a:latin typeface="Amasis MT Pro" panose="02040504050005020304" pitchFamily="18" charset="0"/>
              </a:rPr>
              <a:t>3</a:t>
            </a: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8" name="Oval 4147">
            <a:extLst>
              <a:ext uri="{FF2B5EF4-FFF2-40B4-BE49-F238E27FC236}">
                <a16:creationId xmlns:a16="http://schemas.microsoft.com/office/drawing/2014/main" id="{AF5EF20A-EB20-F9F9-81E9-5862EC64C081}"/>
              </a:ext>
            </a:extLst>
          </p:cNvPr>
          <p:cNvSpPr/>
          <p:nvPr/>
        </p:nvSpPr>
        <p:spPr>
          <a:xfrm>
            <a:off x="3810000" y="457200"/>
            <a:ext cx="457200" cy="41561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685800">
              <a:defRPr/>
            </a:pPr>
            <a:r>
              <a:rPr lang="en-HK" sz="2000" b="1" kern="0" dirty="0">
                <a:solidFill>
                  <a:schemeClr val="bg1"/>
                </a:solidFill>
                <a:latin typeface="Amasis MT Pro" panose="02040504050005020304" pitchFamily="18" charset="0"/>
              </a:rPr>
              <a:t>2</a:t>
            </a:r>
            <a:endParaRPr lang="en-IN" sz="2000" b="1" kern="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149" name="Rectangle 4148">
            <a:extLst>
              <a:ext uri="{FF2B5EF4-FFF2-40B4-BE49-F238E27FC236}">
                <a16:creationId xmlns:a16="http://schemas.microsoft.com/office/drawing/2014/main" id="{93193922-A86C-111A-C5EC-4EC8DCFCF2BD}"/>
              </a:ext>
            </a:extLst>
          </p:cNvPr>
          <p:cNvSpPr/>
          <p:nvPr/>
        </p:nvSpPr>
        <p:spPr>
          <a:xfrm>
            <a:off x="381000" y="19812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Instructions</a:t>
            </a:r>
          </a:p>
        </p:txBody>
      </p:sp>
      <p:sp>
        <p:nvSpPr>
          <p:cNvPr id="4150" name="Rectangle 4149">
            <a:extLst>
              <a:ext uri="{FF2B5EF4-FFF2-40B4-BE49-F238E27FC236}">
                <a16:creationId xmlns:a16="http://schemas.microsoft.com/office/drawing/2014/main" id="{CCAC72F2-692C-945B-EA31-E548FCFCE9B3}"/>
              </a:ext>
            </a:extLst>
          </p:cNvPr>
          <p:cNvSpPr/>
          <p:nvPr/>
        </p:nvSpPr>
        <p:spPr>
          <a:xfrm>
            <a:off x="304801" y="2351330"/>
            <a:ext cx="2752491" cy="135119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US" sz="1000" kern="0" dirty="0">
                <a:latin typeface="EYInterstate" panose="02000503020000020004" pitchFamily="2" charset="0"/>
              </a:rPr>
              <a:t>Perform EDA to identify missing values, outliers, and anomalies using visualizations like heatmaps and box plots.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US" sz="1000" kern="0" dirty="0">
                <a:latin typeface="EYInterstate" panose="02000503020000020004" pitchFamily="2" charset="0"/>
              </a:rPr>
              <a:t>Implement data cleaning strategies, including imputing missing values, treating outliers, and standardizing data formats.</a:t>
            </a:r>
          </a:p>
        </p:txBody>
      </p:sp>
      <p:sp>
        <p:nvSpPr>
          <p:cNvPr id="4153" name="Rectangle 4152">
            <a:extLst>
              <a:ext uri="{FF2B5EF4-FFF2-40B4-BE49-F238E27FC236}">
                <a16:creationId xmlns:a16="http://schemas.microsoft.com/office/drawing/2014/main" id="{33A2E5C6-D9F8-A490-EED4-F0CA3C37A33E}"/>
              </a:ext>
            </a:extLst>
          </p:cNvPr>
          <p:cNvSpPr/>
          <p:nvPr/>
        </p:nvSpPr>
        <p:spPr>
          <a:xfrm>
            <a:off x="311346" y="2362200"/>
            <a:ext cx="2881763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4157" name="Rectangle 4156">
            <a:extLst>
              <a:ext uri="{FF2B5EF4-FFF2-40B4-BE49-F238E27FC236}">
                <a16:creationId xmlns:a16="http://schemas.microsoft.com/office/drawing/2014/main" id="{CEFDAB84-48EE-E01D-B77D-CC78F29669F3}"/>
              </a:ext>
            </a:extLst>
          </p:cNvPr>
          <p:cNvSpPr/>
          <p:nvPr/>
        </p:nvSpPr>
        <p:spPr>
          <a:xfrm>
            <a:off x="3436292" y="2358223"/>
            <a:ext cx="2551393" cy="16041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Develop machine learning models (e.g., GANs or SMOTE) to predict missing values and generate synthetic data points.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Validate the augmented data using statistical methods to ensure robustness.</a:t>
            </a:r>
          </a:p>
        </p:txBody>
      </p:sp>
      <p:sp>
        <p:nvSpPr>
          <p:cNvPr id="4158" name="Rectangle 4157">
            <a:extLst>
              <a:ext uri="{FF2B5EF4-FFF2-40B4-BE49-F238E27FC236}">
                <a16:creationId xmlns:a16="http://schemas.microsoft.com/office/drawing/2014/main" id="{77D376DC-53EC-4A95-4F72-E4987030F1D1}"/>
              </a:ext>
            </a:extLst>
          </p:cNvPr>
          <p:cNvSpPr/>
          <p:nvPr/>
        </p:nvSpPr>
        <p:spPr>
          <a:xfrm>
            <a:off x="3423575" y="2362200"/>
            <a:ext cx="2596225" cy="1340326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4159" name="Rectangle 4158">
            <a:extLst>
              <a:ext uri="{FF2B5EF4-FFF2-40B4-BE49-F238E27FC236}">
                <a16:creationId xmlns:a16="http://schemas.microsoft.com/office/drawing/2014/main" id="{B783CFBA-49BC-E5D4-E3AD-005D51BA3612}"/>
              </a:ext>
            </a:extLst>
          </p:cNvPr>
          <p:cNvSpPr/>
          <p:nvPr/>
        </p:nvSpPr>
        <p:spPr>
          <a:xfrm>
            <a:off x="6184917" y="2358223"/>
            <a:ext cx="2551393" cy="16041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Merge the datasets, resolve inconsistencies such as duplicate records, and remove redundant information.</a:t>
            </a:r>
          </a:p>
          <a:p>
            <a:pPr marL="128588" indent="-128588" algn="just" defTabSz="732572">
              <a:buFont typeface="EYInterstate Light" panose="02000506000000020004" pitchFamily="2" charset="0"/>
              <a:buChar char="•"/>
              <a:defRPr/>
            </a:pPr>
            <a:r>
              <a:rPr lang="en-IN" sz="1000" kern="0" dirty="0">
                <a:latin typeface="EYInterstate" panose="02000503020000020004" pitchFamily="2" charset="0"/>
              </a:rPr>
              <a:t>Optimize the consolidated dataset for subsequent analysis by standardizing data types and normalizing values.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75E8023-9D05-FAF9-70A2-DE6B84DBFBC7}"/>
              </a:ext>
            </a:extLst>
          </p:cNvPr>
          <p:cNvSpPr/>
          <p:nvPr/>
        </p:nvSpPr>
        <p:spPr>
          <a:xfrm>
            <a:off x="6172200" y="2362200"/>
            <a:ext cx="2596225" cy="1371049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 fontAlgn="base">
              <a:spcBef>
                <a:spcPts val="0"/>
              </a:spcBef>
              <a:spcAft>
                <a:spcPts val="800"/>
              </a:spcAft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sis MT Pro" panose="02040504050005020304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E07A86A-99D7-6D95-1A46-7D560E597D75}"/>
              </a:ext>
            </a:extLst>
          </p:cNvPr>
          <p:cNvSpPr/>
          <p:nvPr/>
        </p:nvSpPr>
        <p:spPr>
          <a:xfrm>
            <a:off x="533400" y="3810000"/>
            <a:ext cx="8321228" cy="320437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732572">
              <a:defRPr/>
            </a:pPr>
            <a:r>
              <a:rPr lang="en-US" sz="1200" b="1" kern="0" dirty="0">
                <a:solidFill>
                  <a:schemeClr val="bg1"/>
                </a:solidFill>
                <a:latin typeface="EYInterstate" panose="02000503020000020004" pitchFamily="2" charset="0"/>
              </a:rPr>
              <a:t>Solution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60F282E-3B17-228B-EB09-342EB891CFE4}"/>
              </a:ext>
            </a:extLst>
          </p:cNvPr>
          <p:cNvSpPr/>
          <p:nvPr/>
        </p:nvSpPr>
        <p:spPr>
          <a:xfrm>
            <a:off x="298254" y="4207188"/>
            <a:ext cx="2881762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EDA Insights </a:t>
            </a:r>
            <a:r>
              <a:rPr lang="en-IN" sz="1050" b="1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Analysed datasets with summaries, heatmaps for missing data, and box plots for outliers.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Key Findings </a:t>
            </a:r>
            <a:r>
              <a:rPr lang="en-IN" sz="1050" b="1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Missing values in critical columns like price and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review_scores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. Outliers in price and availability_365.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Data Cleaning :</a:t>
            </a:r>
            <a:r>
              <a:rPr lang="en-IN" sz="1050" b="1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Imputed missing values (median for numeric, mode for categorical). Capped outliers at the 95</a:t>
            </a:r>
            <a:r>
              <a:rPr lang="en-IN" sz="1050" baseline="30000" dirty="0">
                <a:solidFill>
                  <a:schemeClr val="tx1"/>
                </a:solidFill>
                <a:latin typeface="EYInterstate Light" panose="02000506000000020004" pitchFamily="2" charset="0"/>
              </a:rPr>
              <a:t>th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percentile. Standardized date and currency formats.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Documentation :</a:t>
            </a:r>
            <a:r>
              <a:rPr lang="en-IN" sz="1050" b="1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Captured key processes, code snapshots, and a summary table for cleaned data.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21817C-EAC1-E8EE-6034-9EAB9BBCAA62}"/>
              </a:ext>
            </a:extLst>
          </p:cNvPr>
          <p:cNvSpPr/>
          <p:nvPr/>
        </p:nvSpPr>
        <p:spPr>
          <a:xfrm>
            <a:off x="3391462" y="4207188"/>
            <a:ext cx="2628338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Data Augmentation </a:t>
            </a:r>
            <a:r>
              <a:rPr lang="en-IN" sz="1050" b="1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Used SMOTE to address class imbalance in categorical variables and GANs to synthesize data for continuous columns, mitigating the impact of missing values</a:t>
            </a:r>
            <a:r>
              <a:rPr lang="en-IN" sz="1050" b="1" dirty="0">
                <a:solidFill>
                  <a:schemeClr val="tx1"/>
                </a:solidFill>
                <a:latin typeface="EYInterstate Light" panose="02000506000000020004" pitchFamily="2" charset="0"/>
              </a:rPr>
              <a:t>.</a:t>
            </a:r>
            <a:endParaRPr lang="en-IN" sz="105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Validation </a:t>
            </a:r>
            <a:r>
              <a:rPr lang="en-IN" sz="1050" b="1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Conducted statistical tests (e.g., Chi-square and t-tests) to verify the synthetic data's distribution and cross-validated to ensure alignment with original patterns.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Outcome: 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Successfully filled gaps in listings.csv and reviews.csv with synthetic data, enhancing dataset robustness for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20EB2-65E1-3A0C-B53F-91044156B551}"/>
              </a:ext>
            </a:extLst>
          </p:cNvPr>
          <p:cNvSpPr/>
          <p:nvPr/>
        </p:nvSpPr>
        <p:spPr>
          <a:xfrm>
            <a:off x="6184917" y="4191000"/>
            <a:ext cx="2669711" cy="2574612"/>
          </a:xfrm>
          <a:prstGeom prst="rect">
            <a:avLst/>
          </a:prstGeom>
          <a:noFill/>
          <a:ln w="9525">
            <a:solidFill>
              <a:srgbClr val="2E2E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Merging Process 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Identified primary keys (e.g., </a:t>
            </a:r>
            <a:r>
              <a:rPr lang="en-IN" sz="105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listing_id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), resolved duplicates, and addressed data type discrepancies during dataset merging.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u="sng" dirty="0">
                <a:solidFill>
                  <a:schemeClr val="tx1"/>
                </a:solidFill>
                <a:latin typeface="EYInterstate Light" panose="02000506000000020004" pitchFamily="2" charset="0"/>
              </a:rPr>
              <a:t>Data Standardization :</a:t>
            </a:r>
            <a:r>
              <a:rPr lang="en-IN" sz="1050" dirty="0">
                <a:solidFill>
                  <a:schemeClr val="tx1"/>
                </a:solidFill>
                <a:latin typeface="EYInterstate Light" panose="02000506000000020004" pitchFamily="2" charset="0"/>
              </a:rPr>
              <a:t> Ensured consistent formats for dates and numeric columns and normalized values to align with expected ranges for smooth analysis.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D8717F-A7C9-4827-9B15-92832E7C4B3B}">
  <we:reference id="c3b3159f-c9fe-4860-a4cb-a5d5f254c545" version="9.5.6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c78da10-b520-47d6-8343-49eaa657f7f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42F626846F14429508F69D584802FF" ma:contentTypeVersion="16" ma:contentTypeDescription="Create a new document." ma:contentTypeScope="" ma:versionID="2e3d872405db33e2166df8fd01a2db26">
  <xsd:schema xmlns:xsd="http://www.w3.org/2001/XMLSchema" xmlns:xs="http://www.w3.org/2001/XMLSchema" xmlns:p="http://schemas.microsoft.com/office/2006/metadata/properties" xmlns:ns3="ec78da10-b520-47d6-8343-49eaa657f7fb" xmlns:ns4="386711b3-4b50-43d9-9577-fdd5bc76bf0b" targetNamespace="http://schemas.microsoft.com/office/2006/metadata/properties" ma:root="true" ma:fieldsID="2e316fa21933a7f010315c2e347a3e38" ns3:_="" ns4:_="">
    <xsd:import namespace="ec78da10-b520-47d6-8343-49eaa657f7fb"/>
    <xsd:import namespace="386711b3-4b50-43d9-9577-fdd5bc76bf0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78da10-b520-47d6-8343-49eaa657f7f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6711b3-4b50-43d9-9577-fdd5bc76bf0b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5B8B9D-877E-4D53-B9ED-C15576C4128F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  <ds:schemaRef ds:uri="386711b3-4b50-43d9-9577-fdd5bc76bf0b"/>
    <ds:schemaRef ds:uri="ec78da10-b520-47d6-8343-49eaa657f7f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3228129-818F-4982-B818-3E82FF2EAF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53CD45-EC98-4893-BDCD-1F8421051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78da10-b520-47d6-8343-49eaa657f7fb"/>
    <ds:schemaRef ds:uri="386711b3-4b50-43d9-9577-fdd5bc76bf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35300</TotalTime>
  <Words>2410</Words>
  <Application>Microsoft Office PowerPoint</Application>
  <PresentationFormat>On-screen Show (4:3)</PresentationFormat>
  <Paragraphs>360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Algerian</vt:lpstr>
      <vt:lpstr>Amasis MT Pro</vt:lpstr>
      <vt:lpstr>Aptos</vt:lpstr>
      <vt:lpstr>Arial</vt:lpstr>
      <vt:lpstr>Calibri</vt:lpstr>
      <vt:lpstr>Century Gothic</vt:lpstr>
      <vt:lpstr>EYInterstate</vt:lpstr>
      <vt:lpstr>EYInterstate Light</vt:lpstr>
      <vt:lpstr>Times New Roman</vt:lpstr>
      <vt:lpstr>Tinos</vt:lpstr>
      <vt:lpstr>Wingdings</vt:lpstr>
      <vt:lpstr>Wingdings 3</vt:lpstr>
      <vt:lpstr>Wisp</vt:lpstr>
      <vt:lpstr>Macro-Enabled Worksheet</vt:lpstr>
      <vt:lpstr>Airbnb Data Cleaning, Processing, and Advanced Analysis</vt:lpstr>
      <vt:lpstr>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Jatin Shrivas</dc:creator>
  <cp:lastModifiedBy>Jatin Shrivas</cp:lastModifiedBy>
  <cp:revision>37</cp:revision>
  <cp:lastPrinted>1601-01-01T00:00:00Z</cp:lastPrinted>
  <dcterms:created xsi:type="dcterms:W3CDTF">1601-01-01T00:00:00Z</dcterms:created>
  <dcterms:modified xsi:type="dcterms:W3CDTF">2024-12-15T09:55:18Z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0x0101002142F626846F14429508F69D584802FF</vt:lpwstr>
  </property>
</Properties>
</file>